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 id="2147483912" r:id="rId2"/>
    <p:sldMasterId id="2147483924" r:id="rId3"/>
  </p:sldMasterIdLst>
  <p:sldIdLst>
    <p:sldId id="256" r:id="rId4"/>
    <p:sldId id="277" r:id="rId5"/>
    <p:sldId id="257" r:id="rId6"/>
    <p:sldId id="258" r:id="rId7"/>
    <p:sldId id="281" r:id="rId8"/>
    <p:sldId id="260" r:id="rId9"/>
    <p:sldId id="259" r:id="rId10"/>
    <p:sldId id="273" r:id="rId11"/>
    <p:sldId id="261" r:id="rId12"/>
    <p:sldId id="282" r:id="rId13"/>
    <p:sldId id="278" r:id="rId14"/>
    <p:sldId id="279" r:id="rId15"/>
    <p:sldId id="280" r:id="rId16"/>
    <p:sldId id="268" r:id="rId17"/>
    <p:sldId id="269" r:id="rId18"/>
    <p:sldId id="272" r:id="rId19"/>
    <p:sldId id="270" r:id="rId20"/>
    <p:sldId id="271" r:id="rId21"/>
    <p:sldId id="275"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46" autoAdjust="0"/>
    <p:restoredTop sz="94660"/>
  </p:normalViewPr>
  <p:slideViewPr>
    <p:cSldViewPr>
      <p:cViewPr varScale="1">
        <p:scale>
          <a:sx n="71" d="100"/>
          <a:sy n="71" d="100"/>
        </p:scale>
        <p:origin x="1148" y="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ounded Rectangle 9"/>
          <p:cNvSpPr/>
          <p:nvPr/>
        </p:nvSpPr>
        <p:spPr>
          <a:xfrm rot="20707748">
            <a:off x="-617539" y="-652551"/>
            <a:ext cx="6664606" cy="3942692"/>
          </a:xfrm>
          <a:custGeom>
            <a:avLst/>
            <a:gdLst/>
            <a:ahLst/>
            <a:cxnLst/>
            <a:rect l="l" t="t" r="r" b="b"/>
            <a:pathLst>
              <a:path w="6664606" h="3942692">
                <a:moveTo>
                  <a:pt x="1046923" y="0"/>
                </a:moveTo>
                <a:lnTo>
                  <a:pt x="6664606" y="1491692"/>
                </a:lnTo>
                <a:lnTo>
                  <a:pt x="6664606" y="3860602"/>
                </a:lnTo>
                <a:cubicBezTo>
                  <a:pt x="6664606" y="3905939"/>
                  <a:pt x="6627853" y="3942692"/>
                  <a:pt x="6582516" y="3942692"/>
                </a:cubicBezTo>
                <a:lnTo>
                  <a:pt x="0" y="3942692"/>
                </a:lnTo>
                <a:close/>
              </a:path>
            </a:pathLst>
          </a:cu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20707748">
            <a:off x="6168153" y="-441831"/>
            <a:ext cx="3126510" cy="2426476"/>
          </a:xfrm>
          <a:custGeom>
            <a:avLst/>
            <a:gdLst/>
            <a:ahLst/>
            <a:cxnLst/>
            <a:rect l="l" t="t" r="r" b="b"/>
            <a:pathLst>
              <a:path w="3126510" h="2426476">
                <a:moveTo>
                  <a:pt x="0" y="0"/>
                </a:moveTo>
                <a:lnTo>
                  <a:pt x="3126510" y="830198"/>
                </a:lnTo>
                <a:lnTo>
                  <a:pt x="2702642" y="2426476"/>
                </a:lnTo>
                <a:lnTo>
                  <a:pt x="82091" y="2426476"/>
                </a:lnTo>
                <a:cubicBezTo>
                  <a:pt x="36754" y="2426475"/>
                  <a:pt x="1" y="2389722"/>
                  <a:pt x="1" y="2344385"/>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rot="20707748">
            <a:off x="7144098" y="2001564"/>
            <a:ext cx="2679455" cy="4946037"/>
          </a:xfrm>
          <a:custGeom>
            <a:avLst/>
            <a:gdLst/>
            <a:ahLst/>
            <a:cxnLst/>
            <a:rect l="l" t="t" r="r" b="b"/>
            <a:pathLst>
              <a:path w="2679455" h="4946037">
                <a:moveTo>
                  <a:pt x="2679455" y="0"/>
                </a:moveTo>
                <a:lnTo>
                  <a:pt x="1366108" y="4946037"/>
                </a:lnTo>
                <a:lnTo>
                  <a:pt x="0" y="4583288"/>
                </a:lnTo>
                <a:lnTo>
                  <a:pt x="0" y="82090"/>
                </a:lnTo>
                <a:cubicBezTo>
                  <a:pt x="0" y="36753"/>
                  <a:pt x="36753" y="0"/>
                  <a:pt x="82090" y="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rot="20707748">
            <a:off x="-205621" y="3323292"/>
            <a:ext cx="7378073" cy="4557796"/>
          </a:xfrm>
          <a:custGeom>
            <a:avLst/>
            <a:gdLst/>
            <a:ahLst/>
            <a:cxnLst/>
            <a:rect l="l" t="t" r="r" b="b"/>
            <a:pathLst>
              <a:path w="7378073" h="4557796">
                <a:moveTo>
                  <a:pt x="7327936" y="6451"/>
                </a:moveTo>
                <a:cubicBezTo>
                  <a:pt x="7357400" y="18913"/>
                  <a:pt x="7378073" y="48087"/>
                  <a:pt x="7378073" y="82090"/>
                </a:cubicBezTo>
                <a:lnTo>
                  <a:pt x="7378073" y="4557796"/>
                </a:lnTo>
                <a:lnTo>
                  <a:pt x="0" y="2598658"/>
                </a:lnTo>
                <a:lnTo>
                  <a:pt x="690034" y="0"/>
                </a:lnTo>
                <a:lnTo>
                  <a:pt x="7295983" y="0"/>
                </a:lnTo>
                <a:cubicBezTo>
                  <a:pt x="7307317" y="0"/>
                  <a:pt x="7318115" y="2297"/>
                  <a:pt x="7327936"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900000">
            <a:off x="547834" y="3632676"/>
            <a:ext cx="5985159" cy="1606102"/>
          </a:xfrm>
        </p:spPr>
        <p:txBody>
          <a:bodyPr>
            <a:normAutofit/>
          </a:bodyPr>
          <a:lstStyle>
            <a:lvl1pPr>
              <a:lnSpc>
                <a:spcPts val="6000"/>
              </a:lnSpc>
              <a:defRPr sz="6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rot="-900000">
            <a:off x="2201145" y="5027230"/>
            <a:ext cx="4655297" cy="1128495"/>
          </a:xfrm>
        </p:spPr>
        <p:txBody>
          <a:bodyPr>
            <a:normAutofit/>
          </a:bodyPr>
          <a:lstStyle>
            <a:lvl1pPr marL="0" indent="0" algn="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900000">
            <a:off x="6741465" y="2313285"/>
            <a:ext cx="1524000" cy="365125"/>
          </a:xfrm>
        </p:spPr>
        <p:txBody>
          <a:bodyPr/>
          <a:lstStyle>
            <a:lvl1pPr algn="l">
              <a:defRPr sz="1800">
                <a:solidFill>
                  <a:schemeClr val="tx1"/>
                </a:solidFill>
              </a:defRPr>
            </a:lvl1pPr>
          </a:lstStyle>
          <a:p>
            <a:fld id="{A1C68F04-F717-4335-B447-D422CFA355B0}" type="datetimeFigureOut">
              <a:rPr lang="en-US" smtClean="0"/>
              <a:pPr/>
              <a:t>1/13/2020</a:t>
            </a:fld>
            <a:endParaRPr lang="en-US"/>
          </a:p>
        </p:txBody>
      </p:sp>
      <p:sp>
        <p:nvSpPr>
          <p:cNvPr id="5" name="Footer Placeholder 4"/>
          <p:cNvSpPr>
            <a:spLocks noGrp="1"/>
          </p:cNvSpPr>
          <p:nvPr>
            <p:ph type="ftr" sz="quarter" idx="11"/>
          </p:nvPr>
        </p:nvSpPr>
        <p:spPr>
          <a:xfrm rot="-900000">
            <a:off x="6551292" y="1528629"/>
            <a:ext cx="2465987" cy="365125"/>
          </a:xfrm>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a:xfrm rot="-900000">
            <a:off x="6451719" y="1162062"/>
            <a:ext cx="2133600" cy="421038"/>
          </a:xfrm>
        </p:spPr>
        <p:txBody>
          <a:bodyPr anchor="ctr"/>
          <a:lstStyle>
            <a:lvl1pPr algn="l">
              <a:defRPr sz="2400">
                <a:solidFill>
                  <a:schemeClr val="tx1"/>
                </a:solidFill>
              </a:defRPr>
            </a:lvl1pPr>
          </a:lstStyle>
          <a:p>
            <a:fld id="{FFD7F1CB-B209-461A-9ABD-1973825D5515}"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2" name="Rounded Rectangle 11"/>
          <p:cNvSpPr/>
          <p:nvPr/>
        </p:nvSpPr>
        <p:spPr>
          <a:xfrm rot="20707748">
            <a:off x="-895918" y="-766298"/>
            <a:ext cx="8332816" cy="5894380"/>
          </a:xfrm>
          <a:custGeom>
            <a:avLst/>
            <a:gdLst/>
            <a:ahLst/>
            <a:cxnLst/>
            <a:rect l="l" t="t" r="r" b="b"/>
            <a:pathLst>
              <a:path w="8332816" h="5894380">
                <a:moveTo>
                  <a:pt x="1565164" y="0"/>
                </a:moveTo>
                <a:lnTo>
                  <a:pt x="8332816" y="1797049"/>
                </a:lnTo>
                <a:lnTo>
                  <a:pt x="8332816" y="5812290"/>
                </a:lnTo>
                <a:cubicBezTo>
                  <a:pt x="8332816" y="5857627"/>
                  <a:pt x="8296063" y="5894380"/>
                  <a:pt x="8250726" y="5894380"/>
                </a:cubicBezTo>
                <a:lnTo>
                  <a:pt x="0" y="5894380"/>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20707748">
            <a:off x="64746" y="5089618"/>
            <a:ext cx="8528044" cy="2911464"/>
          </a:xfrm>
          <a:custGeom>
            <a:avLst/>
            <a:gdLst/>
            <a:ahLst/>
            <a:cxnLst/>
            <a:rect l="l" t="t" r="r" b="b"/>
            <a:pathLst>
              <a:path w="8528044" h="2911464">
                <a:moveTo>
                  <a:pt x="8477907" y="6451"/>
                </a:moveTo>
                <a:cubicBezTo>
                  <a:pt x="8507371" y="18913"/>
                  <a:pt x="8528044" y="48087"/>
                  <a:pt x="8528044" y="82090"/>
                </a:cubicBezTo>
                <a:lnTo>
                  <a:pt x="8528044" y="2911464"/>
                </a:lnTo>
                <a:lnTo>
                  <a:pt x="0" y="646970"/>
                </a:lnTo>
                <a:lnTo>
                  <a:pt x="171794" y="0"/>
                </a:lnTo>
                <a:lnTo>
                  <a:pt x="8445954" y="0"/>
                </a:lnTo>
                <a:cubicBezTo>
                  <a:pt x="8457288" y="0"/>
                  <a:pt x="8468086" y="2297"/>
                  <a:pt x="8477907"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8533928" y="3839503"/>
            <a:ext cx="1011244" cy="2994350"/>
          </a:xfrm>
          <a:custGeom>
            <a:avLst/>
            <a:gdLst/>
            <a:ahLst/>
            <a:cxnLst/>
            <a:rect l="l" t="t" r="r" b="b"/>
            <a:pathLst>
              <a:path w="1011244" h="2994350">
                <a:moveTo>
                  <a:pt x="1011244" y="0"/>
                </a:moveTo>
                <a:lnTo>
                  <a:pt x="216140" y="2994350"/>
                </a:lnTo>
                <a:lnTo>
                  <a:pt x="0" y="2936957"/>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7588490" y="-321837"/>
            <a:ext cx="1976541" cy="4072806"/>
          </a:xfrm>
          <a:custGeom>
            <a:avLst/>
            <a:gdLst/>
            <a:ahLst/>
            <a:cxnLst/>
            <a:rect l="l" t="t" r="r" b="b"/>
            <a:pathLst>
              <a:path w="1976541" h="4072806">
                <a:moveTo>
                  <a:pt x="0" y="0"/>
                </a:moveTo>
                <a:lnTo>
                  <a:pt x="1976541" y="524841"/>
                </a:lnTo>
                <a:lnTo>
                  <a:pt x="1034432" y="4072806"/>
                </a:lnTo>
                <a:lnTo>
                  <a:pt x="82090" y="4072806"/>
                </a:lnTo>
                <a:cubicBezTo>
                  <a:pt x="36753" y="4072806"/>
                  <a:pt x="0" y="4036053"/>
                  <a:pt x="0" y="3990716"/>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900000">
            <a:off x="3183882" y="4760430"/>
            <a:ext cx="5004753" cy="1299542"/>
          </a:xfrm>
        </p:spPr>
        <p:txBody>
          <a:bodyPr anchor="t"/>
          <a:lstStyle/>
          <a:p>
            <a:r>
              <a:rPr lang="en-US" smtClean="0"/>
              <a:t>Click to edit Master title style</a:t>
            </a:r>
            <a:endParaRPr lang="en-US"/>
          </a:p>
        </p:txBody>
      </p:sp>
      <p:sp>
        <p:nvSpPr>
          <p:cNvPr id="3" name="Vertical Text Placeholder 2"/>
          <p:cNvSpPr>
            <a:spLocks noGrp="1"/>
          </p:cNvSpPr>
          <p:nvPr>
            <p:ph type="body" orient="vert" idx="1"/>
          </p:nvPr>
        </p:nvSpPr>
        <p:spPr>
          <a:xfrm rot="-900000">
            <a:off x="781854" y="984581"/>
            <a:ext cx="6581279" cy="360475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rot="-900000">
            <a:off x="6996405" y="6238502"/>
            <a:ext cx="1524000" cy="365125"/>
          </a:xfrm>
        </p:spPr>
        <p:txBody>
          <a:bodyPr/>
          <a:lstStyle/>
          <a:p>
            <a:fld id="{A1C68F04-F717-4335-B447-D422CFA355B0}" type="datetimeFigureOut">
              <a:rPr lang="en-US" smtClean="0"/>
              <a:pPr/>
              <a:t>1/13/2020</a:t>
            </a:fld>
            <a:endParaRPr lang="en-US"/>
          </a:p>
        </p:txBody>
      </p:sp>
      <p:sp>
        <p:nvSpPr>
          <p:cNvPr id="5" name="Footer Placeholder 4"/>
          <p:cNvSpPr>
            <a:spLocks noGrp="1"/>
          </p:cNvSpPr>
          <p:nvPr>
            <p:ph type="ftr" sz="quarter" idx="11"/>
          </p:nvPr>
        </p:nvSpPr>
        <p:spPr>
          <a:xfrm rot="-900000">
            <a:off x="5321849" y="6094794"/>
            <a:ext cx="3124200" cy="365125"/>
          </a:xfrm>
        </p:spPr>
        <p:txBody>
          <a:bodyPr/>
          <a:lstStyle>
            <a:lvl1pPr algn="r">
              <a:defRPr/>
            </a:lvl1pPr>
          </a:lstStyle>
          <a:p>
            <a:endParaRPr lang="en-US"/>
          </a:p>
        </p:txBody>
      </p:sp>
      <p:sp>
        <p:nvSpPr>
          <p:cNvPr id="6" name="Slide Number Placeholder 5"/>
          <p:cNvSpPr>
            <a:spLocks noGrp="1"/>
          </p:cNvSpPr>
          <p:nvPr>
            <p:ph type="sldNum" sz="quarter" idx="12"/>
          </p:nvPr>
        </p:nvSpPr>
        <p:spPr>
          <a:xfrm rot="-900000">
            <a:off x="8182730" y="3246937"/>
            <a:ext cx="907445" cy="365125"/>
          </a:xfrm>
        </p:spPr>
        <p:txBody>
          <a:bodyPr/>
          <a:lstStyle>
            <a:lvl1pPr algn="l">
              <a:defRPr/>
            </a:lvl1pPr>
          </a:lstStyle>
          <a:p>
            <a:fld id="{FFD7F1CB-B209-461A-9ABD-1973825D5515}"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Rounded Rectangle 11"/>
          <p:cNvSpPr/>
          <p:nvPr/>
        </p:nvSpPr>
        <p:spPr>
          <a:xfrm rot="20707748">
            <a:off x="-882907" y="-626065"/>
            <a:ext cx="7440156" cy="7347127"/>
          </a:xfrm>
          <a:custGeom>
            <a:avLst/>
            <a:gdLst/>
            <a:ahLst/>
            <a:cxnLst/>
            <a:rect l="l" t="t" r="r" b="b"/>
            <a:pathLst>
              <a:path w="7440156" h="7347127">
                <a:moveTo>
                  <a:pt x="1760047" y="0"/>
                </a:moveTo>
                <a:lnTo>
                  <a:pt x="7440156" y="1508269"/>
                </a:lnTo>
                <a:lnTo>
                  <a:pt x="7440156" y="7265037"/>
                </a:lnTo>
                <a:cubicBezTo>
                  <a:pt x="7440156" y="7310374"/>
                  <a:pt x="7403403" y="7347127"/>
                  <a:pt x="7358066" y="7347127"/>
                </a:cubicBezTo>
                <a:lnTo>
                  <a:pt x="2707078" y="7347127"/>
                </a:lnTo>
                <a:lnTo>
                  <a:pt x="0" y="6628304"/>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20707748">
            <a:off x="3227235" y="6274264"/>
            <a:ext cx="4396677" cy="1167472"/>
          </a:xfrm>
          <a:custGeom>
            <a:avLst/>
            <a:gdLst/>
            <a:ahLst/>
            <a:cxnLst/>
            <a:rect l="l" t="t" r="r" b="b"/>
            <a:pathLst>
              <a:path w="4396677" h="1167472">
                <a:moveTo>
                  <a:pt x="4346539" y="6451"/>
                </a:moveTo>
                <a:cubicBezTo>
                  <a:pt x="4376003" y="18913"/>
                  <a:pt x="4396677" y="48087"/>
                  <a:pt x="4396677" y="82090"/>
                </a:cubicBezTo>
                <a:lnTo>
                  <a:pt x="4396677" y="1167472"/>
                </a:lnTo>
                <a:lnTo>
                  <a:pt x="0" y="0"/>
                </a:lnTo>
                <a:lnTo>
                  <a:pt x="4314586" y="0"/>
                </a:lnTo>
                <a:cubicBezTo>
                  <a:pt x="4325920" y="0"/>
                  <a:pt x="4336718" y="2297"/>
                  <a:pt x="4346539"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7659524" y="5459724"/>
            <a:ext cx="1710569" cy="1538689"/>
          </a:xfrm>
          <a:custGeom>
            <a:avLst/>
            <a:gdLst/>
            <a:ahLst/>
            <a:cxnLst/>
            <a:rect l="l" t="t" r="r" b="b"/>
            <a:pathLst>
              <a:path w="1710569" h="1538689">
                <a:moveTo>
                  <a:pt x="1710569" y="1"/>
                </a:moveTo>
                <a:lnTo>
                  <a:pt x="1301993" y="1538689"/>
                </a:lnTo>
                <a:lnTo>
                  <a:pt x="0" y="1192965"/>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6666426" y="-490731"/>
            <a:ext cx="3065776" cy="5811871"/>
          </a:xfrm>
          <a:custGeom>
            <a:avLst/>
            <a:gdLst/>
            <a:ahLst/>
            <a:cxnLst/>
            <a:rect l="l" t="t" r="r" b="b"/>
            <a:pathLst>
              <a:path w="3065776" h="5811871">
                <a:moveTo>
                  <a:pt x="0" y="0"/>
                </a:moveTo>
                <a:lnTo>
                  <a:pt x="3065776" y="814071"/>
                </a:lnTo>
                <a:lnTo>
                  <a:pt x="1738684" y="5811871"/>
                </a:lnTo>
                <a:lnTo>
                  <a:pt x="82090" y="5811871"/>
                </a:lnTo>
                <a:cubicBezTo>
                  <a:pt x="36753" y="5811871"/>
                  <a:pt x="0" y="5775118"/>
                  <a:pt x="0" y="572978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rot="-900000">
            <a:off x="6793335" y="511413"/>
            <a:ext cx="1435608" cy="481888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rot="-900000">
            <a:off x="967762" y="1075673"/>
            <a:ext cx="5398955" cy="508826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rot="-900000">
            <a:off x="7754112" y="5888736"/>
            <a:ext cx="1243584" cy="365125"/>
          </a:xfrm>
        </p:spPr>
        <p:txBody>
          <a:bodyPr/>
          <a:lstStyle>
            <a:lvl1pPr algn="l">
              <a:defRPr/>
            </a:lvl1pPr>
          </a:lstStyle>
          <a:p>
            <a:fld id="{A1C68F04-F717-4335-B447-D422CFA355B0}" type="datetimeFigureOut">
              <a:rPr lang="en-US" smtClean="0"/>
              <a:pPr/>
              <a:t>1/13/2020</a:t>
            </a:fld>
            <a:endParaRPr lang="en-US"/>
          </a:p>
        </p:txBody>
      </p:sp>
      <p:sp>
        <p:nvSpPr>
          <p:cNvPr id="5" name="Footer Placeholder 4"/>
          <p:cNvSpPr>
            <a:spLocks noGrp="1"/>
          </p:cNvSpPr>
          <p:nvPr>
            <p:ph type="ftr" sz="quarter" idx="11"/>
          </p:nvPr>
        </p:nvSpPr>
        <p:spPr>
          <a:xfrm rot="-900000">
            <a:off x="4997808" y="6188244"/>
            <a:ext cx="2380306" cy="365125"/>
          </a:xfrm>
        </p:spPr>
        <p:txBody>
          <a:bodyPr/>
          <a:lstStyle>
            <a:lvl1pPr algn="r">
              <a:defRPr/>
            </a:lvl1pPr>
          </a:lstStyle>
          <a:p>
            <a:endParaRPr lang="en-US"/>
          </a:p>
        </p:txBody>
      </p:sp>
      <p:sp>
        <p:nvSpPr>
          <p:cNvPr id="6" name="Slide Number Placeholder 5"/>
          <p:cNvSpPr>
            <a:spLocks noGrp="1"/>
          </p:cNvSpPr>
          <p:nvPr>
            <p:ph type="sldNum" sz="quarter" idx="12"/>
          </p:nvPr>
        </p:nvSpPr>
        <p:spPr>
          <a:xfrm rot="-900000">
            <a:off x="7690104" y="5641848"/>
            <a:ext cx="1243584" cy="365125"/>
          </a:xfrm>
        </p:spPr>
        <p:txBody>
          <a:bodyPr/>
          <a:lstStyle>
            <a:lvl1pPr algn="l">
              <a:defRPr/>
            </a:lvl1pPr>
          </a:lstStyle>
          <a:p>
            <a:fld id="{FFD7F1CB-B209-461A-9ABD-1973825D5515}"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30477"/>
            <a:ext cx="9067800" cy="6889273"/>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A1C68F04-F717-4335-B447-D422CFA355B0}" type="datetimeFigureOut">
              <a:rPr lang="en-US" smtClean="0"/>
              <a:pPr/>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7F1CB-B209-461A-9ABD-1973825D5515}" type="slidenum">
              <a:rPr lang="en-US" smtClean="0"/>
              <a:pPr/>
              <a:t>‹#›</a:t>
            </a:fld>
            <a:endParaRPr lang="en-US"/>
          </a:p>
        </p:txBody>
      </p:sp>
      <p:sp>
        <p:nvSpPr>
          <p:cNvPr id="113" name="Rectangle 112"/>
          <p:cNvSpPr/>
          <p:nvPr/>
        </p:nvSpPr>
        <p:spPr>
          <a:xfrm>
            <a:off x="0" y="1905000"/>
            <a:ext cx="4953000" cy="312420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2057400"/>
            <a:ext cx="4801394" cy="2820988"/>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2130425"/>
            <a:ext cx="4419600" cy="1600327"/>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28600" y="3733800"/>
            <a:ext cx="4419600" cy="10668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C68F04-F717-4335-B447-D422CFA355B0}" type="datetimeFigureOut">
              <a:rPr lang="en-US" smtClean="0"/>
              <a:pPr/>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7F1CB-B209-461A-9ABD-1973825D5515}"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1" y="-30478"/>
            <a:ext cx="9067799" cy="484632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4311168"/>
            <a:ext cx="9144000" cy="1905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4387368"/>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6138380"/>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5621364"/>
            <a:ext cx="8305800" cy="414649"/>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5" name="Title 94"/>
          <p:cNvSpPr>
            <a:spLocks noGrp="1"/>
          </p:cNvSpPr>
          <p:nvPr>
            <p:ph type="title"/>
          </p:nvPr>
        </p:nvSpPr>
        <p:spPr>
          <a:xfrm>
            <a:off x="457200" y="4463568"/>
            <a:ext cx="8305800" cy="1143000"/>
          </a:xfrm>
        </p:spPr>
        <p:txBody>
          <a:bodyPr/>
          <a:lstStyle/>
          <a:p>
            <a:r>
              <a:rPr lang="en-US" smtClean="0"/>
              <a:t>Click to edit Master title style</a:t>
            </a:r>
            <a:endParaRPr lang="en-US"/>
          </a:p>
        </p:txBody>
      </p:sp>
      <p:sp>
        <p:nvSpPr>
          <p:cNvPr id="2" name="Date Placeholder 1"/>
          <p:cNvSpPr>
            <a:spLocks noGrp="1"/>
          </p:cNvSpPr>
          <p:nvPr>
            <p:ph type="dt" sz="half" idx="10"/>
          </p:nvPr>
        </p:nvSpPr>
        <p:spPr/>
        <p:txBody>
          <a:bodyPr/>
          <a:lstStyle/>
          <a:p>
            <a:fld id="{A1C68F04-F717-4335-B447-D422CFA355B0}" type="datetimeFigureOut">
              <a:rPr lang="en-US" smtClean="0"/>
              <a:pPr/>
              <a:t>1/13/2020</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FFD7F1CB-B209-461A-9ABD-1973825D55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1C68F04-F717-4335-B447-D422CFA355B0}" type="datetimeFigureOut">
              <a:rPr lang="en-US" smtClean="0"/>
              <a:pPr/>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D7F1CB-B209-461A-9ABD-1973825D5515}"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1C68F04-F717-4335-B447-D422CFA355B0}" type="datetimeFigureOut">
              <a:rPr lang="en-US" smtClean="0"/>
              <a:pPr/>
              <a:t>1/13/2020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D7F1CB-B209-461A-9ABD-1973825D5515}"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1C68F04-F717-4335-B447-D422CFA355B0}" type="datetimeFigureOut">
              <a:rPr lang="en-US" smtClean="0"/>
              <a:pPr/>
              <a:t>1/13/2020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D7F1CB-B209-461A-9ABD-1973825D5515}"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C68F04-F717-4335-B447-D422CFA355B0}" type="datetimeFigureOut">
              <a:rPr lang="en-US" smtClean="0"/>
              <a:pPr/>
              <a:t>1/13/2020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D7F1CB-B209-461A-9ABD-1973825D5515}"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73050"/>
            <a:ext cx="5486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1C68F04-F717-4335-B447-D422CFA355B0}" type="datetimeFigureOut">
              <a:rPr lang="en-US" smtClean="0"/>
              <a:pPr/>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D7F1CB-B209-461A-9ABD-1973825D5515}" type="slidenum">
              <a:rPr lang="en-US" smtClean="0"/>
              <a:pPr/>
              <a:t>‹#›</a:t>
            </a:fld>
            <a:endParaRPr lang="en-US"/>
          </a:p>
        </p:txBody>
      </p:sp>
      <p:sp>
        <p:nvSpPr>
          <p:cNvPr id="37" name="Rectangle 36"/>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901952"/>
            <a:ext cx="2377440" cy="13716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3552"/>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ounded Rectangle 8"/>
          <p:cNvSpPr/>
          <p:nvPr/>
        </p:nvSpPr>
        <p:spPr>
          <a:xfrm rot="907748">
            <a:off x="-865440" y="850599"/>
            <a:ext cx="3615441" cy="6151724"/>
          </a:xfrm>
          <a:custGeom>
            <a:avLst/>
            <a:gdLst/>
            <a:ahLst/>
            <a:cxnLst/>
            <a:rect l="l" t="t" r="r" b="b"/>
            <a:pathLst>
              <a:path w="3615441" h="6151724">
                <a:moveTo>
                  <a:pt x="0" y="0"/>
                </a:moveTo>
                <a:lnTo>
                  <a:pt x="3533351" y="0"/>
                </a:lnTo>
                <a:cubicBezTo>
                  <a:pt x="3578688" y="0"/>
                  <a:pt x="3615441" y="36753"/>
                  <a:pt x="3615441" y="82090"/>
                </a:cubicBezTo>
                <a:lnTo>
                  <a:pt x="3615441" y="5623909"/>
                </a:lnTo>
                <a:lnTo>
                  <a:pt x="1663219" y="6151724"/>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907748">
            <a:off x="17749" y="-511509"/>
            <a:ext cx="3735394" cy="1387781"/>
          </a:xfrm>
          <a:custGeom>
            <a:avLst/>
            <a:gdLst/>
            <a:ahLst/>
            <a:cxnLst/>
            <a:rect l="l" t="t" r="r" b="b"/>
            <a:pathLst>
              <a:path w="3735394" h="1387781">
                <a:moveTo>
                  <a:pt x="0" y="1009924"/>
                </a:moveTo>
                <a:lnTo>
                  <a:pt x="3735394" y="0"/>
                </a:lnTo>
                <a:lnTo>
                  <a:pt x="3735394" y="1305691"/>
                </a:lnTo>
                <a:cubicBezTo>
                  <a:pt x="3735394" y="1351028"/>
                  <a:pt x="3698641" y="1387781"/>
                  <a:pt x="3653304" y="1387781"/>
                </a:cubicBezTo>
                <a:lnTo>
                  <a:pt x="102160" y="1387781"/>
                </a:ln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907748">
            <a:off x="2146801" y="6590199"/>
            <a:ext cx="1981025" cy="535602"/>
          </a:xfrm>
          <a:custGeom>
            <a:avLst/>
            <a:gdLst/>
            <a:ahLst/>
            <a:cxnLst/>
            <a:rect l="l" t="t" r="r" b="b"/>
            <a:pathLst>
              <a:path w="1981025" h="535602">
                <a:moveTo>
                  <a:pt x="50137" y="6451"/>
                </a:moveTo>
                <a:cubicBezTo>
                  <a:pt x="59958" y="2297"/>
                  <a:pt x="70756" y="0"/>
                  <a:pt x="82090" y="0"/>
                </a:cubicBezTo>
                <a:lnTo>
                  <a:pt x="1981025" y="0"/>
                </a:lnTo>
                <a:lnTo>
                  <a:pt x="0" y="535602"/>
                </a:lnTo>
                <a:lnTo>
                  <a:pt x="0" y="82090"/>
                </a:lnTo>
                <a:cubicBezTo>
                  <a:pt x="0" y="48087"/>
                  <a:pt x="20674" y="18913"/>
                  <a:pt x="50137" y="6451"/>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907748">
            <a:off x="3185141" y="-553633"/>
            <a:ext cx="6782931" cy="7826540"/>
          </a:xfrm>
          <a:custGeom>
            <a:avLst/>
            <a:gdLst/>
            <a:ahLst/>
            <a:cxnLst/>
            <a:rect l="l" t="t" r="r" b="b"/>
            <a:pathLst>
              <a:path w="6782931" h="7826540">
                <a:moveTo>
                  <a:pt x="0" y="1349945"/>
                </a:moveTo>
                <a:lnTo>
                  <a:pt x="4993024" y="0"/>
                </a:lnTo>
                <a:lnTo>
                  <a:pt x="6782931" y="6620302"/>
                </a:lnTo>
                <a:lnTo>
                  <a:pt x="2321435" y="7826540"/>
                </a:lnTo>
                <a:lnTo>
                  <a:pt x="82090" y="7826540"/>
                </a:lnTo>
                <a:cubicBezTo>
                  <a:pt x="36753" y="7826540"/>
                  <a:pt x="0" y="7789787"/>
                  <a:pt x="0" y="774445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633894" y="2921988"/>
            <a:ext cx="5064953" cy="1695631"/>
          </a:xfrm>
        </p:spPr>
        <p:txBody>
          <a:bodyPr/>
          <a:lstStyle/>
          <a:p>
            <a:r>
              <a:rPr lang="en-US" smtClean="0"/>
              <a:t>Click to edit Master title style</a:t>
            </a:r>
            <a:endParaRPr lang="en-US"/>
          </a:p>
        </p:txBody>
      </p:sp>
      <p:sp>
        <p:nvSpPr>
          <p:cNvPr id="3" name="Content Placeholder 2"/>
          <p:cNvSpPr>
            <a:spLocks noGrp="1"/>
          </p:cNvSpPr>
          <p:nvPr>
            <p:ph idx="1"/>
          </p:nvPr>
        </p:nvSpPr>
        <p:spPr>
          <a:xfrm rot="900000">
            <a:off x="3479028" y="959716"/>
            <a:ext cx="4658735" cy="5077623"/>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rot="900000">
            <a:off x="1690988" y="608314"/>
            <a:ext cx="1789355" cy="365125"/>
          </a:xfrm>
        </p:spPr>
        <p:txBody>
          <a:bodyPr/>
          <a:lstStyle/>
          <a:p>
            <a:fld id="{A1C68F04-F717-4335-B447-D422CFA355B0}" type="datetimeFigureOut">
              <a:rPr lang="en-US" smtClean="0"/>
              <a:pPr/>
              <a:t>1/13/2020</a:t>
            </a:fld>
            <a:endParaRPr lang="en-US"/>
          </a:p>
        </p:txBody>
      </p:sp>
      <p:sp>
        <p:nvSpPr>
          <p:cNvPr id="5" name="Footer Placeholder 4"/>
          <p:cNvSpPr>
            <a:spLocks noGrp="1"/>
          </p:cNvSpPr>
          <p:nvPr>
            <p:ph type="ftr" sz="quarter" idx="11"/>
          </p:nvPr>
        </p:nvSpPr>
        <p:spPr>
          <a:xfrm rot="900000">
            <a:off x="3103620" y="6177546"/>
            <a:ext cx="2392237" cy="365125"/>
          </a:xfrm>
        </p:spPr>
        <p:txBody>
          <a:bodyPr/>
          <a:lstStyle/>
          <a:p>
            <a:endParaRPr lang="en-US"/>
          </a:p>
        </p:txBody>
      </p:sp>
      <p:sp>
        <p:nvSpPr>
          <p:cNvPr id="6" name="Slide Number Placeholder 5"/>
          <p:cNvSpPr>
            <a:spLocks noGrp="1"/>
          </p:cNvSpPr>
          <p:nvPr>
            <p:ph type="sldNum" sz="quarter" idx="12"/>
          </p:nvPr>
        </p:nvSpPr>
        <p:spPr>
          <a:xfrm rot="900000">
            <a:off x="1265370" y="300797"/>
            <a:ext cx="2287319" cy="365125"/>
          </a:xfrm>
        </p:spPr>
        <p:txBody>
          <a:bodyPr/>
          <a:lstStyle/>
          <a:p>
            <a:fld id="{FFD7F1CB-B209-461A-9ABD-1973825D5515}"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381000"/>
            <a:ext cx="5562600" cy="56388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5" name="Date Placeholder 4"/>
          <p:cNvSpPr>
            <a:spLocks noGrp="1"/>
          </p:cNvSpPr>
          <p:nvPr>
            <p:ph type="dt" sz="half" idx="10"/>
          </p:nvPr>
        </p:nvSpPr>
        <p:spPr/>
        <p:txBody>
          <a:bodyPr/>
          <a:lstStyle/>
          <a:p>
            <a:fld id="{A1C68F04-F717-4335-B447-D422CFA355B0}" type="datetimeFigureOut">
              <a:rPr lang="en-US" smtClean="0"/>
              <a:pPr/>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D7F1CB-B209-461A-9ABD-1973825D5515}" type="slidenum">
              <a:rPr lang="en-US" smtClean="0"/>
              <a:pPr/>
              <a:t>‹#›</a:t>
            </a:fld>
            <a:endParaRPr lang="en-US"/>
          </a:p>
        </p:txBody>
      </p:sp>
      <p:sp>
        <p:nvSpPr>
          <p:cNvPr id="33" name="Rectangle 32"/>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905000"/>
            <a:ext cx="2377440" cy="13716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6600"/>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C68F04-F717-4335-B447-D422CFA355B0}" type="datetimeFigureOut">
              <a:rPr lang="en-US" smtClean="0"/>
              <a:pPr/>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7F1CB-B209-461A-9ABD-1973825D5515}"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C68F04-F717-4335-B447-D422CFA355B0}" type="datetimeFigureOut">
              <a:rPr lang="en-US" smtClean="0"/>
              <a:pPr/>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7F1CB-B209-461A-9ABD-1973825D5515}"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2426" y="2895600"/>
            <a:ext cx="4572000" cy="13687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5" name="Rectangle 14"/>
          <p:cNvSpPr/>
          <p:nvPr/>
        </p:nvSpPr>
        <p:spPr>
          <a:xfrm>
            <a:off x="0" y="4743451"/>
            <a:ext cx="9144000" cy="2114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0" y="4714875"/>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Date Placeholder 21"/>
          <p:cNvSpPr>
            <a:spLocks noGrp="1"/>
          </p:cNvSpPr>
          <p:nvPr>
            <p:ph type="dt" sz="half" idx="10"/>
          </p:nvPr>
        </p:nvSpPr>
        <p:spPr/>
        <p:txBody>
          <a:bodyPr/>
          <a:lstStyle/>
          <a:p>
            <a:fld id="{A1C68F04-F717-4335-B447-D422CFA355B0}" type="datetimeFigureOut">
              <a:rPr lang="en-US" smtClean="0"/>
              <a:pPr/>
              <a:t>1/13/2020</a:t>
            </a:fld>
            <a:endParaRPr lang="en-US"/>
          </a:p>
        </p:txBody>
      </p:sp>
      <p:sp>
        <p:nvSpPr>
          <p:cNvPr id="23" name="Slide Number Placeholder 22"/>
          <p:cNvSpPr>
            <a:spLocks noGrp="1"/>
          </p:cNvSpPr>
          <p:nvPr>
            <p:ph type="sldNum" sz="quarter" idx="11"/>
          </p:nvPr>
        </p:nvSpPr>
        <p:spPr/>
        <p:txBody>
          <a:bodyPr/>
          <a:lstStyle/>
          <a:p>
            <a:fld id="{FFD7F1CB-B209-461A-9ABD-1973825D5515}" type="slidenum">
              <a:rPr lang="en-US" smtClean="0"/>
              <a:pPr/>
              <a:t>‹#›</a:t>
            </a:fld>
            <a:endParaRPr lang="en-US"/>
          </a:p>
        </p:txBody>
      </p:sp>
      <p:sp>
        <p:nvSpPr>
          <p:cNvPr id="24" name="Footer Placeholder 23"/>
          <p:cNvSpPr>
            <a:spLocks noGrp="1"/>
          </p:cNvSpPr>
          <p:nvPr>
            <p:ph type="ftr" sz="quarter" idx="12"/>
          </p:nvPr>
        </p:nvSpPr>
        <p:spPr/>
        <p:txBody>
          <a:bodyPr/>
          <a:lstStyle/>
          <a:p>
            <a:endParaRPr lang="en-US"/>
          </a:p>
        </p:txBody>
      </p:sp>
      <p:sp>
        <p:nvSpPr>
          <p:cNvPr id="12" name="Title 11"/>
          <p:cNvSpPr>
            <a:spLocks noGrp="1"/>
          </p:cNvSpPr>
          <p:nvPr>
            <p:ph type="title"/>
          </p:nvPr>
        </p:nvSpPr>
        <p:spPr>
          <a:xfrm>
            <a:off x="352426" y="457200"/>
            <a:ext cx="7680960" cy="2438399"/>
          </a:xfrm>
        </p:spPr>
        <p:txBody>
          <a:bodyPr>
            <a:normAutofit/>
          </a:bodyPr>
          <a:lstStyle>
            <a:lvl1pPr>
              <a:spcBef>
                <a:spcPts val="0"/>
              </a:spcBef>
              <a:defRPr kumimoji="0" lang="en-US" sz="6000" b="1" i="0" u="none" strike="noStrike" kern="1200" cap="none" spc="0" normalizeH="0" baseline="0" noProof="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r>
              <a:rPr lang="en-US" smtClean="0"/>
              <a:t>Click to edit Master title style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30"/>
          <p:cNvSpPr>
            <a:spLocks noGrp="1"/>
          </p:cNvSpPr>
          <p:nvPr>
            <p:ph sz="quarter" idx="13"/>
          </p:nvPr>
        </p:nvSpPr>
        <p:spPr>
          <a:xfrm>
            <a:off x="352426" y="1463040"/>
            <a:ext cx="768096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Date Placeholder 11"/>
          <p:cNvSpPr>
            <a:spLocks noGrp="1"/>
          </p:cNvSpPr>
          <p:nvPr>
            <p:ph type="dt" sz="half" idx="14"/>
          </p:nvPr>
        </p:nvSpPr>
        <p:spPr/>
        <p:txBody>
          <a:bodyPr/>
          <a:lstStyle/>
          <a:p>
            <a:fld id="{A1C68F04-F717-4335-B447-D422CFA355B0}" type="datetimeFigureOut">
              <a:rPr lang="en-US" smtClean="0"/>
              <a:pPr/>
              <a:t>1/13/2020</a:t>
            </a:fld>
            <a:endParaRPr lang="en-US"/>
          </a:p>
        </p:txBody>
      </p:sp>
      <p:sp>
        <p:nvSpPr>
          <p:cNvPr id="19" name="Slide Number Placeholder 18"/>
          <p:cNvSpPr>
            <a:spLocks noGrp="1"/>
          </p:cNvSpPr>
          <p:nvPr>
            <p:ph type="sldNum" sz="quarter" idx="15"/>
          </p:nvPr>
        </p:nvSpPr>
        <p:spPr/>
        <p:txBody>
          <a:bodyPr/>
          <a:lstStyle/>
          <a:p>
            <a:fld id="{FFD7F1CB-B209-461A-9ABD-1973825D5515}" type="slidenum">
              <a:rPr lang="en-US" smtClean="0"/>
              <a:pPr/>
              <a:t>‹#›</a:t>
            </a:fld>
            <a:endParaRPr lang="en-US"/>
          </a:p>
        </p:txBody>
      </p:sp>
      <p:sp>
        <p:nvSpPr>
          <p:cNvPr id="21" name="Footer Placeholder 20"/>
          <p:cNvSpPr>
            <a:spLocks noGrp="1"/>
          </p:cNvSpPr>
          <p:nvPr>
            <p:ph type="ftr" sz="quarter" idx="16"/>
          </p:nvPr>
        </p:nvSpPr>
        <p:spPr/>
        <p:txBody>
          <a:bodyPr/>
          <a:lstStyle/>
          <a:p>
            <a:endParaRPr lang="en-US"/>
          </a:p>
        </p:txBody>
      </p:sp>
      <p:sp>
        <p:nvSpPr>
          <p:cNvPr id="8" name="Title 7"/>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a:spLocks noGrp="1"/>
          </p:cNvSpPr>
          <p:nvPr>
            <p:ph type="subTitle" idx="1"/>
          </p:nvPr>
        </p:nvSpPr>
        <p:spPr>
          <a:xfrm>
            <a:off x="352426" y="4003302"/>
            <a:ext cx="4572000" cy="11782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6" name="Date Placeholder 15"/>
          <p:cNvSpPr>
            <a:spLocks noGrp="1"/>
          </p:cNvSpPr>
          <p:nvPr>
            <p:ph type="dt" sz="half" idx="10"/>
          </p:nvPr>
        </p:nvSpPr>
        <p:spPr/>
        <p:txBody>
          <a:bodyPr/>
          <a:lstStyle/>
          <a:p>
            <a:fld id="{A1C68F04-F717-4335-B447-D422CFA355B0}" type="datetimeFigureOut">
              <a:rPr lang="en-US" smtClean="0"/>
              <a:pPr/>
              <a:t>1/13/2020</a:t>
            </a:fld>
            <a:endParaRPr lang="en-US"/>
          </a:p>
        </p:txBody>
      </p:sp>
      <p:sp>
        <p:nvSpPr>
          <p:cNvPr id="20" name="Slide Number Placeholder 19"/>
          <p:cNvSpPr>
            <a:spLocks noGrp="1"/>
          </p:cNvSpPr>
          <p:nvPr>
            <p:ph type="sldNum" sz="quarter" idx="11"/>
          </p:nvPr>
        </p:nvSpPr>
        <p:spPr/>
        <p:txBody>
          <a:bodyPr/>
          <a:lstStyle/>
          <a:p>
            <a:fld id="{FFD7F1CB-B209-461A-9ABD-1973825D5515}" type="slidenum">
              <a:rPr lang="en-US" smtClean="0"/>
              <a:pPr/>
              <a:t>‹#›</a:t>
            </a:fld>
            <a:endParaRPr lang="en-US"/>
          </a:p>
        </p:txBody>
      </p:sp>
      <p:sp>
        <p:nvSpPr>
          <p:cNvPr id="21" name="Footer Placeholder 20"/>
          <p:cNvSpPr>
            <a:spLocks noGrp="1"/>
          </p:cNvSpPr>
          <p:nvPr>
            <p:ph type="ftr" sz="quarter" idx="12"/>
          </p:nvPr>
        </p:nvSpPr>
        <p:spPr/>
        <p:txBody>
          <a:bodyPr/>
          <a:lstStyle/>
          <a:p>
            <a:endParaRPr lang="en-US"/>
          </a:p>
        </p:txBody>
      </p:sp>
      <p:sp>
        <p:nvSpPr>
          <p:cNvPr id="13" name="Rectangle 12"/>
          <p:cNvSpPr/>
          <p:nvPr/>
        </p:nvSpPr>
        <p:spPr>
          <a:xfrm>
            <a:off x="0" y="0"/>
            <a:ext cx="9144000" cy="1828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4439" y="182880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le 13"/>
          <p:cNvSpPr>
            <a:spLocks noGrp="1"/>
          </p:cNvSpPr>
          <p:nvPr>
            <p:ph type="title"/>
          </p:nvPr>
        </p:nvSpPr>
        <p:spPr>
          <a:xfrm>
            <a:off x="354366" y="1990078"/>
            <a:ext cx="8439912" cy="1984248"/>
          </a:xfrm>
        </p:spPr>
        <p:txBody>
          <a:bodyPr>
            <a:noAutofit/>
          </a:bodyPr>
          <a:lstStyle>
            <a:lvl1pPr>
              <a:defRPr kumimoji="0" lang="en-US" sz="6000" b="1" i="0" u="none" strike="noStrike" kern="1200" cap="none" spc="0" normalizeH="0" baseline="0" noProof="0" dirty="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smtClean="0"/>
              <a:t>Click to edit Master title style</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1"/>
          <p:cNvSpPr>
            <a:spLocks noGrp="1"/>
          </p:cNvSpPr>
          <p:nvPr>
            <p:ph sz="quarter" idx="14"/>
          </p:nvPr>
        </p:nvSpPr>
        <p:spPr>
          <a:xfrm>
            <a:off x="4901184"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Content Placeholder 30"/>
          <p:cNvSpPr>
            <a:spLocks noGrp="1"/>
          </p:cNvSpPr>
          <p:nvPr>
            <p:ph sz="quarter" idx="13"/>
          </p:nvPr>
        </p:nvSpPr>
        <p:spPr>
          <a:xfrm>
            <a:off x="352426"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Title 26"/>
          <p:cNvSpPr>
            <a:spLocks noGrp="1"/>
          </p:cNvSpPr>
          <p:nvPr>
            <p:ph type="title"/>
          </p:nvPr>
        </p:nvSpPr>
        <p:spPr/>
        <p:txBody>
          <a:bodyPr/>
          <a:lstStyle/>
          <a:p>
            <a:r>
              <a:rPr lang="en-US" smtClean="0"/>
              <a:t>Click to edit Master title style</a:t>
            </a:r>
            <a:endParaRPr lang="en-US" dirty="0"/>
          </a:p>
        </p:txBody>
      </p:sp>
      <p:sp>
        <p:nvSpPr>
          <p:cNvPr id="20" name="Date Placeholder 19"/>
          <p:cNvSpPr>
            <a:spLocks noGrp="1"/>
          </p:cNvSpPr>
          <p:nvPr>
            <p:ph type="dt" sz="half" idx="15"/>
          </p:nvPr>
        </p:nvSpPr>
        <p:spPr/>
        <p:txBody>
          <a:bodyPr/>
          <a:lstStyle/>
          <a:p>
            <a:fld id="{A1C68F04-F717-4335-B447-D422CFA355B0}" type="datetimeFigureOut">
              <a:rPr lang="en-US" smtClean="0"/>
              <a:pPr/>
              <a:t>1/13/2020</a:t>
            </a:fld>
            <a:endParaRPr lang="en-US"/>
          </a:p>
        </p:txBody>
      </p:sp>
      <p:sp>
        <p:nvSpPr>
          <p:cNvPr id="25" name="Slide Number Placeholder 24"/>
          <p:cNvSpPr>
            <a:spLocks noGrp="1"/>
          </p:cNvSpPr>
          <p:nvPr>
            <p:ph type="sldNum" sz="quarter" idx="16"/>
          </p:nvPr>
        </p:nvSpPr>
        <p:spPr/>
        <p:txBody>
          <a:bodyPr/>
          <a:lstStyle/>
          <a:p>
            <a:fld id="{FFD7F1CB-B209-461A-9ABD-1973825D5515}" type="slidenum">
              <a:rPr lang="en-US" smtClean="0"/>
              <a:pPr/>
              <a:t>‹#›</a:t>
            </a:fld>
            <a:endParaRPr lang="en-US"/>
          </a:p>
        </p:txBody>
      </p:sp>
      <p:sp>
        <p:nvSpPr>
          <p:cNvPr id="26" name="Footer Placeholder 25"/>
          <p:cNvSpPr>
            <a:spLocks noGrp="1"/>
          </p:cNvSpPr>
          <p:nvPr>
            <p:ph type="ftr" sz="quarter" idx="17"/>
          </p:nvPr>
        </p:nvSpPr>
        <p:spPr/>
        <p:txBody>
          <a:bodyPr/>
          <a:lstStyle/>
          <a:p>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p:cNvSpPr>
            <a:spLocks noGrp="1"/>
          </p:cNvSpPr>
          <p:nvPr>
            <p:ph type="body" sz="half" idx="2"/>
          </p:nvPr>
        </p:nvSpPr>
        <p:spPr>
          <a:xfrm>
            <a:off x="352426"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9" name="Text Placeholder 3"/>
          <p:cNvSpPr>
            <a:spLocks noGrp="1"/>
          </p:cNvSpPr>
          <p:nvPr>
            <p:ph type="body" sz="half" idx="15"/>
          </p:nvPr>
        </p:nvSpPr>
        <p:spPr>
          <a:xfrm>
            <a:off x="4900613"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Content Placeholder 11"/>
          <p:cNvSpPr>
            <a:spLocks noGrp="1"/>
          </p:cNvSpPr>
          <p:nvPr>
            <p:ph sz="quarter" idx="14"/>
          </p:nvPr>
        </p:nvSpPr>
        <p:spPr>
          <a:xfrm>
            <a:off x="4900613"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8" name="Content Placeholder 30"/>
          <p:cNvSpPr>
            <a:spLocks noGrp="1"/>
          </p:cNvSpPr>
          <p:nvPr>
            <p:ph sz="quarter" idx="13"/>
          </p:nvPr>
        </p:nvSpPr>
        <p:spPr>
          <a:xfrm>
            <a:off x="352426"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0" name="Title 29"/>
          <p:cNvSpPr>
            <a:spLocks noGrp="1"/>
          </p:cNvSpPr>
          <p:nvPr>
            <p:ph type="title"/>
          </p:nvPr>
        </p:nvSpPr>
        <p:spPr/>
        <p:txBody>
          <a:bodyPr/>
          <a:lstStyle/>
          <a:p>
            <a:r>
              <a:rPr lang="en-US" smtClean="0"/>
              <a:t>Click to edit Master title style</a:t>
            </a:r>
            <a:endParaRPr lang="en-US"/>
          </a:p>
        </p:txBody>
      </p:sp>
      <p:sp>
        <p:nvSpPr>
          <p:cNvPr id="20" name="Date Placeholder 19"/>
          <p:cNvSpPr>
            <a:spLocks noGrp="1"/>
          </p:cNvSpPr>
          <p:nvPr>
            <p:ph type="dt" sz="half" idx="16"/>
          </p:nvPr>
        </p:nvSpPr>
        <p:spPr/>
        <p:txBody>
          <a:bodyPr/>
          <a:lstStyle/>
          <a:p>
            <a:fld id="{A1C68F04-F717-4335-B447-D422CFA355B0}" type="datetimeFigureOut">
              <a:rPr lang="en-US" smtClean="0"/>
              <a:pPr/>
              <a:t>1/13/2020</a:t>
            </a:fld>
            <a:endParaRPr lang="en-US"/>
          </a:p>
        </p:txBody>
      </p:sp>
      <p:sp>
        <p:nvSpPr>
          <p:cNvPr id="24" name="Slide Number Placeholder 23"/>
          <p:cNvSpPr>
            <a:spLocks noGrp="1"/>
          </p:cNvSpPr>
          <p:nvPr>
            <p:ph type="sldNum" sz="quarter" idx="17"/>
          </p:nvPr>
        </p:nvSpPr>
        <p:spPr/>
        <p:txBody>
          <a:bodyPr/>
          <a:lstStyle/>
          <a:p>
            <a:fld id="{FFD7F1CB-B209-461A-9ABD-1973825D5515}" type="slidenum">
              <a:rPr lang="en-US" smtClean="0"/>
              <a:pPr/>
              <a:t>‹#›</a:t>
            </a:fld>
            <a:endParaRPr lang="en-US"/>
          </a:p>
        </p:txBody>
      </p:sp>
      <p:sp>
        <p:nvSpPr>
          <p:cNvPr id="29" name="Footer Placeholder 28"/>
          <p:cNvSpPr>
            <a:spLocks noGrp="1"/>
          </p:cNvSpPr>
          <p:nvPr>
            <p:ph type="ftr" sz="quarter" idx="18"/>
          </p:nvPr>
        </p:nvSpPr>
        <p:spPr/>
        <p:txBody>
          <a:bodyPr/>
          <a:lstStyle/>
          <a:p>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p:cNvSpPr>
            <a:spLocks noGrp="1"/>
          </p:cNvSpPr>
          <p:nvPr>
            <p:ph type="dt" sz="half" idx="10"/>
          </p:nvPr>
        </p:nvSpPr>
        <p:spPr/>
        <p:txBody>
          <a:bodyPr/>
          <a:lstStyle/>
          <a:p>
            <a:fld id="{A1C68F04-F717-4335-B447-D422CFA355B0}" type="datetimeFigureOut">
              <a:rPr lang="en-US" smtClean="0"/>
              <a:pPr/>
              <a:t>1/13/2020</a:t>
            </a:fld>
            <a:endParaRPr lang="en-US"/>
          </a:p>
        </p:txBody>
      </p:sp>
      <p:sp>
        <p:nvSpPr>
          <p:cNvPr id="14" name="Slide Number Placeholder 13"/>
          <p:cNvSpPr>
            <a:spLocks noGrp="1"/>
          </p:cNvSpPr>
          <p:nvPr>
            <p:ph type="sldNum" sz="quarter" idx="11"/>
          </p:nvPr>
        </p:nvSpPr>
        <p:spPr/>
        <p:txBody>
          <a:bodyPr/>
          <a:lstStyle/>
          <a:p>
            <a:fld id="{FFD7F1CB-B209-461A-9ABD-1973825D5515}" type="slidenum">
              <a:rPr lang="en-US" smtClean="0"/>
              <a:pPr/>
              <a:t>‹#›</a:t>
            </a:fld>
            <a:endParaRPr lang="en-US"/>
          </a:p>
        </p:txBody>
      </p:sp>
      <p:sp>
        <p:nvSpPr>
          <p:cNvPr id="18" name="Footer Placeholder 17"/>
          <p:cNvSpPr>
            <a:spLocks noGrp="1"/>
          </p:cNvSpPr>
          <p:nvPr>
            <p:ph type="ftr" sz="quarter" idx="12"/>
          </p:nvPr>
        </p:nvSpPr>
        <p:spPr/>
        <p:txBody>
          <a:bodyPr/>
          <a:lstStyle/>
          <a:p>
            <a:endParaRPr lang="en-US"/>
          </a:p>
        </p:txBody>
      </p:sp>
      <p:sp>
        <p:nvSpPr>
          <p:cNvPr id="15" name="Title 14"/>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p:txBody>
          <a:bodyPr/>
          <a:lstStyle/>
          <a:p>
            <a:fld id="{A1C68F04-F717-4335-B447-D422CFA355B0}" type="datetimeFigureOut">
              <a:rPr lang="en-US" smtClean="0"/>
              <a:pPr/>
              <a:t>1/13/2020</a:t>
            </a:fld>
            <a:endParaRPr lang="en-US"/>
          </a:p>
        </p:txBody>
      </p:sp>
      <p:sp>
        <p:nvSpPr>
          <p:cNvPr id="12" name="Slide Number Placeholder 11"/>
          <p:cNvSpPr>
            <a:spLocks noGrp="1"/>
          </p:cNvSpPr>
          <p:nvPr>
            <p:ph type="sldNum" sz="quarter" idx="11"/>
          </p:nvPr>
        </p:nvSpPr>
        <p:spPr/>
        <p:txBody>
          <a:bodyPr/>
          <a:lstStyle/>
          <a:p>
            <a:fld id="{FFD7F1CB-B209-461A-9ABD-1973825D5515}" type="slidenum">
              <a:rPr lang="en-US" smtClean="0"/>
              <a:pPr/>
              <a:t>‹#›</a:t>
            </a:fld>
            <a:endParaRPr lang="en-US"/>
          </a:p>
        </p:txBody>
      </p:sp>
      <p:sp>
        <p:nvSpPr>
          <p:cNvPr id="13" name="Footer Placeholder 12"/>
          <p:cNvSpPr>
            <a:spLocks noGrp="1"/>
          </p:cNvSpPr>
          <p:nvPr>
            <p:ph type="ftr" sz="quarter" idx="12"/>
          </p:nvPr>
        </p:nvSpPr>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7" name="Rounded Rectangle 16"/>
          <p:cNvSpPr/>
          <p:nvPr/>
        </p:nvSpPr>
        <p:spPr>
          <a:xfrm rot="900000">
            <a:off x="-57216" y="-1017685"/>
            <a:ext cx="7411427" cy="3438177"/>
          </a:xfrm>
          <a:custGeom>
            <a:avLst/>
            <a:gdLst/>
            <a:ahLst/>
            <a:cxnLst/>
            <a:rect l="l" t="t" r="r" b="b"/>
            <a:pathLst>
              <a:path w="7411427" h="3438177">
                <a:moveTo>
                  <a:pt x="0" y="1985886"/>
                </a:moveTo>
                <a:lnTo>
                  <a:pt x="7411427" y="0"/>
                </a:lnTo>
                <a:lnTo>
                  <a:pt x="7411427" y="3356087"/>
                </a:lnTo>
                <a:cubicBezTo>
                  <a:pt x="7411427" y="3401424"/>
                  <a:pt x="7374674" y="3438177"/>
                  <a:pt x="7329337" y="3438177"/>
                </a:cubicBezTo>
                <a:lnTo>
                  <a:pt x="389140" y="3438177"/>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900000">
            <a:off x="-776641" y="2417820"/>
            <a:ext cx="6998365" cy="5080081"/>
          </a:xfrm>
          <a:custGeom>
            <a:avLst/>
            <a:gdLst/>
            <a:ahLst/>
            <a:cxnLst/>
            <a:rect l="l" t="t" r="r" b="b"/>
            <a:pathLst>
              <a:path w="6998365" h="5080081">
                <a:moveTo>
                  <a:pt x="0" y="0"/>
                </a:moveTo>
                <a:lnTo>
                  <a:pt x="6916275" y="0"/>
                </a:lnTo>
                <a:cubicBezTo>
                  <a:pt x="6961612" y="0"/>
                  <a:pt x="6998365" y="36753"/>
                  <a:pt x="6998365" y="82090"/>
                </a:cubicBezTo>
                <a:lnTo>
                  <a:pt x="6998365" y="3569608"/>
                </a:lnTo>
                <a:lnTo>
                  <a:pt x="1361203" y="5080081"/>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900000">
            <a:off x="6338067" y="3775812"/>
            <a:ext cx="3102275" cy="3544033"/>
          </a:xfrm>
          <a:custGeom>
            <a:avLst/>
            <a:gdLst/>
            <a:ahLst/>
            <a:cxnLst/>
            <a:rect l="l" t="t" r="r" b="b"/>
            <a:pathLst>
              <a:path w="3102275" h="3544033">
                <a:moveTo>
                  <a:pt x="50137" y="6451"/>
                </a:moveTo>
                <a:cubicBezTo>
                  <a:pt x="59958" y="2297"/>
                  <a:pt x="70756" y="0"/>
                  <a:pt x="82090" y="0"/>
                </a:cubicBezTo>
                <a:lnTo>
                  <a:pt x="2375388" y="0"/>
                </a:lnTo>
                <a:lnTo>
                  <a:pt x="3102275" y="2712781"/>
                </a:lnTo>
                <a:lnTo>
                  <a:pt x="0" y="3544033"/>
                </a:lnTo>
                <a:lnTo>
                  <a:pt x="0" y="82090"/>
                </a:lnTo>
                <a:cubicBezTo>
                  <a:pt x="0" y="48087"/>
                  <a:pt x="20673" y="18913"/>
                  <a:pt x="50137" y="6451"/>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p:cNvSpPr/>
          <p:nvPr/>
        </p:nvSpPr>
        <p:spPr>
          <a:xfrm rot="900000">
            <a:off x="7327879" y="-104312"/>
            <a:ext cx="2350627" cy="3820866"/>
          </a:xfrm>
          <a:custGeom>
            <a:avLst/>
            <a:gdLst/>
            <a:ahLst/>
            <a:cxnLst/>
            <a:rect l="l" t="t" r="r" b="b"/>
            <a:pathLst>
              <a:path w="2350627" h="3820866">
                <a:moveTo>
                  <a:pt x="1" y="355523"/>
                </a:moveTo>
                <a:lnTo>
                  <a:pt x="1326829" y="0"/>
                </a:lnTo>
                <a:lnTo>
                  <a:pt x="2350627" y="3820866"/>
                </a:lnTo>
                <a:lnTo>
                  <a:pt x="82091" y="3820866"/>
                </a:lnTo>
                <a:cubicBezTo>
                  <a:pt x="36754" y="3820866"/>
                  <a:pt x="1" y="3784113"/>
                  <a:pt x="0" y="3738776"/>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900000">
            <a:off x="534986" y="2921829"/>
            <a:ext cx="5690855" cy="1570680"/>
          </a:xfrm>
        </p:spPr>
        <p:txBody>
          <a:bodyPr anchor="b">
            <a:noAutofit/>
          </a:bodyPr>
          <a:lstStyle>
            <a:lvl1pPr algn="r">
              <a:defRPr sz="48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rot="900000">
            <a:off x="537849" y="4494201"/>
            <a:ext cx="5271544" cy="1500187"/>
          </a:xfrm>
        </p:spPr>
        <p:txBody>
          <a:bodyPr anchor="t">
            <a:normAutofit/>
          </a:bodyPr>
          <a:lstStyle>
            <a:lvl1pPr marL="0" indent="0" algn="r">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rot="900000">
            <a:off x="6878368" y="3761385"/>
            <a:ext cx="1524000" cy="365125"/>
          </a:xfrm>
        </p:spPr>
        <p:txBody>
          <a:bodyPr/>
          <a:lstStyle>
            <a:lvl1pPr algn="l">
              <a:defRPr/>
            </a:lvl1pPr>
          </a:lstStyle>
          <a:p>
            <a:fld id="{A1C68F04-F717-4335-B447-D422CFA355B0}" type="datetimeFigureOut">
              <a:rPr lang="en-US" smtClean="0"/>
              <a:pPr/>
              <a:t>1/13/2020</a:t>
            </a:fld>
            <a:endParaRPr lang="en-US"/>
          </a:p>
        </p:txBody>
      </p:sp>
      <p:sp>
        <p:nvSpPr>
          <p:cNvPr id="5" name="Footer Placeholder 4"/>
          <p:cNvSpPr>
            <a:spLocks noGrp="1"/>
          </p:cNvSpPr>
          <p:nvPr>
            <p:ph type="ftr" sz="quarter" idx="11"/>
          </p:nvPr>
        </p:nvSpPr>
        <p:spPr>
          <a:xfrm rot="900000">
            <a:off x="7056965" y="3170795"/>
            <a:ext cx="1926305" cy="365125"/>
          </a:xfrm>
        </p:spPr>
        <p:txBody>
          <a:bodyPr/>
          <a:lstStyle/>
          <a:p>
            <a:endParaRPr lang="en-US"/>
          </a:p>
        </p:txBody>
      </p:sp>
      <p:sp>
        <p:nvSpPr>
          <p:cNvPr id="6" name="Slide Number Placeholder 5"/>
          <p:cNvSpPr>
            <a:spLocks noGrp="1"/>
          </p:cNvSpPr>
          <p:nvPr>
            <p:ph type="sldNum" sz="quarter" idx="12"/>
          </p:nvPr>
        </p:nvSpPr>
        <p:spPr>
          <a:xfrm rot="900000" flipH="1">
            <a:off x="7176363" y="2661157"/>
            <a:ext cx="683979" cy="365125"/>
          </a:xfrm>
        </p:spPr>
        <p:txBody>
          <a:bodyPr/>
          <a:lstStyle>
            <a:lvl1pPr algn="l">
              <a:defRPr/>
            </a:lvl1pPr>
          </a:lstStyle>
          <a:p>
            <a:fld id="{FFD7F1CB-B209-461A-9ABD-1973825D5515}"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23"/>
          <p:cNvSpPr>
            <a:spLocks noGrp="1"/>
          </p:cNvSpPr>
          <p:nvPr>
            <p:ph type="title"/>
          </p:nvPr>
        </p:nvSpPr>
        <p:spPr/>
        <p:txBody>
          <a:bodyPr/>
          <a:lstStyle/>
          <a:p>
            <a:r>
              <a:rPr lang="en-US" smtClean="0"/>
              <a:t>Click to edit Master title style</a:t>
            </a:r>
            <a:endParaRPr lang="en-US"/>
          </a:p>
        </p:txBody>
      </p:sp>
      <p:sp>
        <p:nvSpPr>
          <p:cNvPr id="11" name="Text Placeholder 3"/>
          <p:cNvSpPr>
            <a:spLocks noGrp="1"/>
          </p:cNvSpPr>
          <p:nvPr>
            <p:ph type="body" sz="half" idx="2"/>
          </p:nvPr>
        </p:nvSpPr>
        <p:spPr>
          <a:xfrm>
            <a:off x="352426" y="1463040"/>
            <a:ext cx="3381375" cy="3967162"/>
          </a:xfrm>
        </p:spPr>
        <p:txBody>
          <a:bodyPr>
            <a:normAutofit/>
          </a:bodyPr>
          <a:lstStyle>
            <a:lvl1pPr marL="0" indent="0">
              <a:lnSpc>
                <a:spcPct val="150000"/>
              </a:lnSpc>
              <a:buNone/>
              <a:defRPr sz="1600" b="0" i="1" spc="0" baseline="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6" name="Content Placeholder 11"/>
          <p:cNvSpPr>
            <a:spLocks noGrp="1"/>
          </p:cNvSpPr>
          <p:nvPr>
            <p:ph sz="quarter" idx="14"/>
          </p:nvPr>
        </p:nvSpPr>
        <p:spPr>
          <a:xfrm>
            <a:off x="4105275" y="1463040"/>
            <a:ext cx="4681538" cy="3968496"/>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Date Placeholder 12"/>
          <p:cNvSpPr>
            <a:spLocks noGrp="1"/>
          </p:cNvSpPr>
          <p:nvPr>
            <p:ph type="dt" sz="half" idx="15"/>
          </p:nvPr>
        </p:nvSpPr>
        <p:spPr/>
        <p:txBody>
          <a:bodyPr/>
          <a:lstStyle/>
          <a:p>
            <a:fld id="{A1C68F04-F717-4335-B447-D422CFA355B0}" type="datetimeFigureOut">
              <a:rPr lang="en-US" smtClean="0"/>
              <a:pPr/>
              <a:t>1/13/2020</a:t>
            </a:fld>
            <a:endParaRPr lang="en-US"/>
          </a:p>
        </p:txBody>
      </p:sp>
      <p:sp>
        <p:nvSpPr>
          <p:cNvPr id="18" name="Slide Number Placeholder 17"/>
          <p:cNvSpPr>
            <a:spLocks noGrp="1"/>
          </p:cNvSpPr>
          <p:nvPr>
            <p:ph type="sldNum" sz="quarter" idx="16"/>
          </p:nvPr>
        </p:nvSpPr>
        <p:spPr/>
        <p:txBody>
          <a:bodyPr/>
          <a:lstStyle/>
          <a:p>
            <a:fld id="{FFD7F1CB-B209-461A-9ABD-1973825D5515}" type="slidenum">
              <a:rPr lang="en-US" smtClean="0"/>
              <a:pPr/>
              <a:t>‹#›</a:t>
            </a:fld>
            <a:endParaRPr lang="en-US"/>
          </a:p>
        </p:txBody>
      </p:sp>
      <p:sp>
        <p:nvSpPr>
          <p:cNvPr id="20" name="Footer Placeholder 19"/>
          <p:cNvSpPr>
            <a:spLocks noGrp="1"/>
          </p:cNvSpPr>
          <p:nvPr>
            <p:ph type="ftr" sz="quarter" idx="17"/>
          </p:nvPr>
        </p:nvSpPr>
        <p:spPr/>
        <p:txBody>
          <a:bodyPr/>
          <a:lstStyle/>
          <a:p>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229224" y="0"/>
            <a:ext cx="3914775" cy="5657850"/>
          </a:xfrm>
        </p:spPr>
        <p:txBody>
          <a:bodyPr anchor="ctr" anchorCtr="0"/>
          <a:lstStyle>
            <a:lvl1pPr marL="0" indent="0" algn="ctr">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5" name="Text Placeholder 24"/>
          <p:cNvSpPr>
            <a:spLocks noGrp="1"/>
          </p:cNvSpPr>
          <p:nvPr>
            <p:ph type="body" sz="quarter" idx="13"/>
          </p:nvPr>
        </p:nvSpPr>
        <p:spPr>
          <a:xfrm>
            <a:off x="352426" y="1600199"/>
            <a:ext cx="4572000" cy="3593237"/>
          </a:xfrm>
        </p:spPr>
        <p:txBody>
          <a:bodyPr>
            <a:normAutofit/>
          </a:bodyPr>
          <a:lstStyle>
            <a:lvl1pPr marL="0" indent="0">
              <a:lnSpc>
                <a:spcPct val="150000"/>
              </a:lnSpc>
              <a:spcBef>
                <a:spcPts val="0"/>
              </a:spcBef>
              <a:buNone/>
              <a:defRPr sz="1600" i="1">
                <a:solidFill>
                  <a:schemeClr val="tx1"/>
                </a:solidFill>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lvl="0"/>
            <a:r>
              <a:rPr lang="en-US" smtClean="0"/>
              <a:t>Click to edit Master text styles</a:t>
            </a:r>
          </a:p>
        </p:txBody>
      </p:sp>
      <p:sp>
        <p:nvSpPr>
          <p:cNvPr id="11" name="Rectangle 10"/>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le Placeholder 1"/>
          <p:cNvSpPr>
            <a:spLocks noGrp="1"/>
          </p:cNvSpPr>
          <p:nvPr>
            <p:ph type="title"/>
          </p:nvPr>
        </p:nvSpPr>
        <p:spPr>
          <a:xfrm>
            <a:off x="352425" y="275208"/>
            <a:ext cx="4572000" cy="1324992"/>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13" name="Date Placeholder 12"/>
          <p:cNvSpPr>
            <a:spLocks noGrp="1"/>
          </p:cNvSpPr>
          <p:nvPr>
            <p:ph type="dt" sz="half" idx="14"/>
          </p:nvPr>
        </p:nvSpPr>
        <p:spPr/>
        <p:txBody>
          <a:bodyPr/>
          <a:lstStyle/>
          <a:p>
            <a:fld id="{A1C68F04-F717-4335-B447-D422CFA355B0}" type="datetimeFigureOut">
              <a:rPr lang="en-US" smtClean="0"/>
              <a:pPr/>
              <a:t>1/13/2020</a:t>
            </a:fld>
            <a:endParaRPr lang="en-US"/>
          </a:p>
        </p:txBody>
      </p:sp>
      <p:sp>
        <p:nvSpPr>
          <p:cNvPr id="20" name="Slide Number Placeholder 19"/>
          <p:cNvSpPr>
            <a:spLocks noGrp="1"/>
          </p:cNvSpPr>
          <p:nvPr>
            <p:ph type="sldNum" sz="quarter" idx="15"/>
          </p:nvPr>
        </p:nvSpPr>
        <p:spPr/>
        <p:txBody>
          <a:bodyPr/>
          <a:lstStyle/>
          <a:p>
            <a:fld id="{FFD7F1CB-B209-461A-9ABD-1973825D5515}" type="slidenum">
              <a:rPr lang="en-US" smtClean="0"/>
              <a:pPr/>
              <a:t>‹#›</a:t>
            </a:fld>
            <a:endParaRPr lang="en-US"/>
          </a:p>
        </p:txBody>
      </p:sp>
      <p:sp>
        <p:nvSpPr>
          <p:cNvPr id="21" name="Footer Placeholder 20"/>
          <p:cNvSpPr>
            <a:spLocks noGrp="1"/>
          </p:cNvSpPr>
          <p:nvPr>
            <p:ph type="ftr" sz="quarter" idx="16"/>
          </p:nvPr>
        </p:nvSpPr>
        <p:spPr/>
        <p:txBody>
          <a:bodyPr/>
          <a:lstStyle/>
          <a:p>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C68F04-F717-4335-B447-D422CFA355B0}" type="datetimeFigureOut">
              <a:rPr lang="en-US" smtClean="0"/>
              <a:pPr/>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7F1CB-B209-461A-9ABD-1973825D5515}"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C68F04-F717-4335-B447-D422CFA355B0}" type="datetimeFigureOut">
              <a:rPr lang="en-US" smtClean="0"/>
              <a:pPr/>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7F1CB-B209-461A-9ABD-1973825D551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7" name="Rounded Rectangle 16"/>
          <p:cNvSpPr/>
          <p:nvPr/>
        </p:nvSpPr>
        <p:spPr>
          <a:xfrm rot="20707748">
            <a:off x="-883225" y="-625990"/>
            <a:ext cx="7439907" cy="7344599"/>
          </a:xfrm>
          <a:custGeom>
            <a:avLst/>
            <a:gdLst/>
            <a:ahLst/>
            <a:cxnLst/>
            <a:rect l="l" t="t" r="r" b="b"/>
            <a:pathLst>
              <a:path w="7439907" h="7344599">
                <a:moveTo>
                  <a:pt x="1760047" y="0"/>
                </a:moveTo>
                <a:lnTo>
                  <a:pt x="7439906" y="1508202"/>
                </a:lnTo>
                <a:lnTo>
                  <a:pt x="7439907" y="7262509"/>
                </a:lnTo>
                <a:cubicBezTo>
                  <a:pt x="7439906" y="7307846"/>
                  <a:pt x="7403153" y="7344599"/>
                  <a:pt x="7357816" y="7344599"/>
                </a:cubicBezTo>
                <a:lnTo>
                  <a:pt x="2697558" y="7344599"/>
                </a:lnTo>
                <a:lnTo>
                  <a:pt x="0" y="6628303"/>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20707748">
            <a:off x="3237537" y="6275496"/>
            <a:ext cx="4387395" cy="1165008"/>
          </a:xfrm>
          <a:custGeom>
            <a:avLst/>
            <a:gdLst/>
            <a:ahLst/>
            <a:cxnLst/>
            <a:rect l="l" t="t" r="r" b="b"/>
            <a:pathLst>
              <a:path w="4387395" h="1165008">
                <a:moveTo>
                  <a:pt x="4337258" y="6451"/>
                </a:moveTo>
                <a:cubicBezTo>
                  <a:pt x="4366722" y="18913"/>
                  <a:pt x="4387395" y="48087"/>
                  <a:pt x="4387395" y="82090"/>
                </a:cubicBezTo>
                <a:lnTo>
                  <a:pt x="4387395" y="1165008"/>
                </a:lnTo>
                <a:lnTo>
                  <a:pt x="0" y="0"/>
                </a:lnTo>
                <a:lnTo>
                  <a:pt x="4305305" y="0"/>
                </a:lnTo>
                <a:cubicBezTo>
                  <a:pt x="4316639" y="0"/>
                  <a:pt x="4327437" y="2297"/>
                  <a:pt x="4337258"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20707748">
            <a:off x="7660698" y="5462349"/>
            <a:ext cx="1709024" cy="1536003"/>
          </a:xfrm>
          <a:custGeom>
            <a:avLst/>
            <a:gdLst/>
            <a:ahLst/>
            <a:cxnLst/>
            <a:rect l="l" t="t" r="r" b="b"/>
            <a:pathLst>
              <a:path w="1709024" h="1536003">
                <a:moveTo>
                  <a:pt x="1709024" y="0"/>
                </a:moveTo>
                <a:lnTo>
                  <a:pt x="1301161" y="1536003"/>
                </a:lnTo>
                <a:lnTo>
                  <a:pt x="0" y="119050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rot="20707748">
            <a:off x="6667944" y="-490547"/>
            <a:ext cx="3064333" cy="5811872"/>
          </a:xfrm>
          <a:custGeom>
            <a:avLst/>
            <a:gdLst/>
            <a:ahLst/>
            <a:cxnLst/>
            <a:rect l="l" t="t" r="r" b="b"/>
            <a:pathLst>
              <a:path w="3064333" h="5811872">
                <a:moveTo>
                  <a:pt x="0" y="0"/>
                </a:moveTo>
                <a:lnTo>
                  <a:pt x="3064333" y="813688"/>
                </a:lnTo>
                <a:lnTo>
                  <a:pt x="1737140" y="5811872"/>
                </a:lnTo>
                <a:lnTo>
                  <a:pt x="82090" y="5811872"/>
                </a:lnTo>
                <a:cubicBezTo>
                  <a:pt x="36753" y="5811872"/>
                  <a:pt x="0" y="5775119"/>
                  <a:pt x="0" y="5729782"/>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1893" y="2231024"/>
            <a:ext cx="4820301" cy="1436159"/>
          </a:xfrm>
        </p:spPr>
        <p:txBody>
          <a:bodyPr/>
          <a:lstStyle/>
          <a:p>
            <a:r>
              <a:rPr lang="en-US" smtClean="0"/>
              <a:t>Click to edit Master title style</a:t>
            </a:r>
            <a:endParaRPr lang="en-US"/>
          </a:p>
        </p:txBody>
      </p:sp>
      <p:sp>
        <p:nvSpPr>
          <p:cNvPr id="3" name="Content Placeholder 2"/>
          <p:cNvSpPr>
            <a:spLocks noGrp="1"/>
          </p:cNvSpPr>
          <p:nvPr>
            <p:ph sz="half" idx="1"/>
          </p:nvPr>
        </p:nvSpPr>
        <p:spPr>
          <a:xfrm rot="-900000">
            <a:off x="1014439" y="1335061"/>
            <a:ext cx="2578608" cy="4839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rot="-900000">
            <a:off x="3701032" y="618005"/>
            <a:ext cx="2580010" cy="4837176"/>
          </a:xfrm>
        </p:spPr>
        <p:txBody>
          <a:bodyPr anchor="t"/>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rot="-900000">
            <a:off x="7755919" y="5887412"/>
            <a:ext cx="1241980" cy="365125"/>
          </a:xfrm>
        </p:spPr>
        <p:txBody>
          <a:bodyPr/>
          <a:lstStyle>
            <a:lvl1pPr algn="l">
              <a:defRPr/>
            </a:lvl1pPr>
          </a:lstStyle>
          <a:p>
            <a:fld id="{A1C68F04-F717-4335-B447-D422CFA355B0}" type="datetimeFigureOut">
              <a:rPr lang="en-US" smtClean="0"/>
              <a:pPr/>
              <a:t>1/13/2020</a:t>
            </a:fld>
            <a:endParaRPr lang="en-US"/>
          </a:p>
        </p:txBody>
      </p:sp>
      <p:sp>
        <p:nvSpPr>
          <p:cNvPr id="6" name="Footer Placeholder 5"/>
          <p:cNvSpPr>
            <a:spLocks noGrp="1"/>
          </p:cNvSpPr>
          <p:nvPr>
            <p:ph type="ftr" sz="quarter" idx="11"/>
          </p:nvPr>
        </p:nvSpPr>
        <p:spPr>
          <a:xfrm rot="-900000">
            <a:off x="4054658" y="5494374"/>
            <a:ext cx="3124200" cy="365125"/>
          </a:xfrm>
        </p:spPr>
        <p:txBody>
          <a:bodyPr/>
          <a:lstStyle>
            <a:lvl1pPr algn="r">
              <a:defRPr/>
            </a:lvl1pPr>
          </a:lstStyle>
          <a:p>
            <a:endParaRPr lang="en-US"/>
          </a:p>
        </p:txBody>
      </p:sp>
      <p:sp>
        <p:nvSpPr>
          <p:cNvPr id="7" name="Slide Number Placeholder 6"/>
          <p:cNvSpPr>
            <a:spLocks noGrp="1"/>
          </p:cNvSpPr>
          <p:nvPr>
            <p:ph type="sldNum" sz="quarter" idx="12"/>
          </p:nvPr>
        </p:nvSpPr>
        <p:spPr>
          <a:xfrm rot="-900000">
            <a:off x="7690164" y="5643110"/>
            <a:ext cx="1241693" cy="365125"/>
          </a:xfrm>
        </p:spPr>
        <p:txBody>
          <a:bodyPr/>
          <a:lstStyle>
            <a:lvl1pPr algn="l">
              <a:defRPr/>
            </a:lvl1pPr>
          </a:lstStyle>
          <a:p>
            <a:fld id="{FFD7F1CB-B209-461A-9ABD-1973825D5515}"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53" name="Rounded Rectangle 52"/>
          <p:cNvSpPr/>
          <p:nvPr/>
        </p:nvSpPr>
        <p:spPr>
          <a:xfrm rot="20707748">
            <a:off x="-883225" y="-625990"/>
            <a:ext cx="7439907" cy="7344599"/>
          </a:xfrm>
          <a:custGeom>
            <a:avLst/>
            <a:gdLst/>
            <a:ahLst/>
            <a:cxnLst/>
            <a:rect l="l" t="t" r="r" b="b"/>
            <a:pathLst>
              <a:path w="7439907" h="7344599">
                <a:moveTo>
                  <a:pt x="1760047" y="0"/>
                </a:moveTo>
                <a:lnTo>
                  <a:pt x="7439906" y="1508202"/>
                </a:lnTo>
                <a:lnTo>
                  <a:pt x="7439907" y="7262509"/>
                </a:lnTo>
                <a:cubicBezTo>
                  <a:pt x="7439906" y="7307846"/>
                  <a:pt x="7403153" y="7344599"/>
                  <a:pt x="7357816" y="7344599"/>
                </a:cubicBezTo>
                <a:lnTo>
                  <a:pt x="2697558" y="7344599"/>
                </a:lnTo>
                <a:lnTo>
                  <a:pt x="0" y="6628303"/>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rot="20707748">
            <a:off x="3237537" y="6275496"/>
            <a:ext cx="4387395" cy="1165008"/>
          </a:xfrm>
          <a:custGeom>
            <a:avLst/>
            <a:gdLst/>
            <a:ahLst/>
            <a:cxnLst/>
            <a:rect l="l" t="t" r="r" b="b"/>
            <a:pathLst>
              <a:path w="4387395" h="1165008">
                <a:moveTo>
                  <a:pt x="4337258" y="6451"/>
                </a:moveTo>
                <a:cubicBezTo>
                  <a:pt x="4366722" y="18913"/>
                  <a:pt x="4387395" y="48087"/>
                  <a:pt x="4387395" y="82090"/>
                </a:cubicBezTo>
                <a:lnTo>
                  <a:pt x="4387395" y="1165008"/>
                </a:lnTo>
                <a:lnTo>
                  <a:pt x="0" y="0"/>
                </a:lnTo>
                <a:lnTo>
                  <a:pt x="4305305" y="0"/>
                </a:lnTo>
                <a:cubicBezTo>
                  <a:pt x="4316639" y="0"/>
                  <a:pt x="4327437" y="2297"/>
                  <a:pt x="4337258"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p:nvPr/>
        </p:nvSpPr>
        <p:spPr>
          <a:xfrm rot="20707748">
            <a:off x="7660698" y="5462349"/>
            <a:ext cx="1709024" cy="1536003"/>
          </a:xfrm>
          <a:custGeom>
            <a:avLst/>
            <a:gdLst/>
            <a:ahLst/>
            <a:cxnLst/>
            <a:rect l="l" t="t" r="r" b="b"/>
            <a:pathLst>
              <a:path w="1709024" h="1536003">
                <a:moveTo>
                  <a:pt x="1709024" y="0"/>
                </a:moveTo>
                <a:lnTo>
                  <a:pt x="1301161" y="1536003"/>
                </a:lnTo>
                <a:lnTo>
                  <a:pt x="0" y="119050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rot="20707748">
            <a:off x="6667944" y="-490547"/>
            <a:ext cx="3064333" cy="5811872"/>
          </a:xfrm>
          <a:custGeom>
            <a:avLst/>
            <a:gdLst/>
            <a:ahLst/>
            <a:cxnLst/>
            <a:rect l="l" t="t" r="r" b="b"/>
            <a:pathLst>
              <a:path w="3064333" h="5811872">
                <a:moveTo>
                  <a:pt x="0" y="0"/>
                </a:moveTo>
                <a:lnTo>
                  <a:pt x="3064333" y="813688"/>
                </a:lnTo>
                <a:lnTo>
                  <a:pt x="1737140" y="5811872"/>
                </a:lnTo>
                <a:lnTo>
                  <a:pt x="82090" y="5811872"/>
                </a:lnTo>
                <a:cubicBezTo>
                  <a:pt x="36753" y="5811872"/>
                  <a:pt x="0" y="5775119"/>
                  <a:pt x="0" y="5729782"/>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5504" y="2231136"/>
            <a:ext cx="4818888" cy="1435608"/>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rot="-900000">
            <a:off x="854761" y="1406870"/>
            <a:ext cx="2213148" cy="759866"/>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rot="-900000">
            <a:off x="1120518" y="2227895"/>
            <a:ext cx="2578608" cy="39387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rot="-900000">
            <a:off x="3535709" y="687503"/>
            <a:ext cx="2214753" cy="753043"/>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rot="-900000">
            <a:off x="3808498" y="1495882"/>
            <a:ext cx="2578608" cy="395590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rot="-900000">
            <a:off x="7754112" y="5888736"/>
            <a:ext cx="1243584" cy="365125"/>
          </a:xfrm>
        </p:spPr>
        <p:txBody>
          <a:bodyPr/>
          <a:lstStyle>
            <a:lvl1pPr algn="l">
              <a:defRPr/>
            </a:lvl1pPr>
          </a:lstStyle>
          <a:p>
            <a:fld id="{A1C68F04-F717-4335-B447-D422CFA355B0}" type="datetimeFigureOut">
              <a:rPr lang="en-US" smtClean="0"/>
              <a:pPr/>
              <a:t>1/13/2020</a:t>
            </a:fld>
            <a:endParaRPr lang="en-US"/>
          </a:p>
        </p:txBody>
      </p:sp>
      <p:sp>
        <p:nvSpPr>
          <p:cNvPr id="8" name="Footer Placeholder 7"/>
          <p:cNvSpPr>
            <a:spLocks noGrp="1"/>
          </p:cNvSpPr>
          <p:nvPr>
            <p:ph type="ftr" sz="quarter" idx="11"/>
          </p:nvPr>
        </p:nvSpPr>
        <p:spPr>
          <a:xfrm rot="-900000">
            <a:off x="4050792" y="5495544"/>
            <a:ext cx="3124200" cy="365125"/>
          </a:xfrm>
        </p:spPr>
        <p:txBody>
          <a:bodyPr/>
          <a:lstStyle>
            <a:lvl1pPr algn="r">
              <a:defRPr/>
            </a:lvl1pPr>
          </a:lstStyle>
          <a:p>
            <a:endParaRPr lang="en-US"/>
          </a:p>
        </p:txBody>
      </p:sp>
      <p:sp>
        <p:nvSpPr>
          <p:cNvPr id="9" name="Slide Number Placeholder 8"/>
          <p:cNvSpPr>
            <a:spLocks noGrp="1"/>
          </p:cNvSpPr>
          <p:nvPr>
            <p:ph type="sldNum" sz="quarter" idx="12"/>
          </p:nvPr>
        </p:nvSpPr>
        <p:spPr>
          <a:xfrm rot="-900000">
            <a:off x="7690104" y="5641848"/>
            <a:ext cx="1243584" cy="365125"/>
          </a:xfrm>
        </p:spPr>
        <p:txBody>
          <a:bodyPr/>
          <a:lstStyle>
            <a:lvl1pPr algn="l">
              <a:defRPr/>
            </a:lvl1pPr>
          </a:lstStyle>
          <a:p>
            <a:fld id="{FFD7F1CB-B209-461A-9ABD-1973825D5515}"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 name="Rounded Rectangle 20"/>
          <p:cNvSpPr/>
          <p:nvPr/>
        </p:nvSpPr>
        <p:spPr>
          <a:xfrm rot="907748">
            <a:off x="-865440" y="850599"/>
            <a:ext cx="3615441" cy="6151724"/>
          </a:xfrm>
          <a:custGeom>
            <a:avLst/>
            <a:gdLst/>
            <a:ahLst/>
            <a:cxnLst/>
            <a:rect l="l" t="t" r="r" b="b"/>
            <a:pathLst>
              <a:path w="3615441" h="6151724">
                <a:moveTo>
                  <a:pt x="0" y="0"/>
                </a:moveTo>
                <a:lnTo>
                  <a:pt x="3533351" y="0"/>
                </a:lnTo>
                <a:cubicBezTo>
                  <a:pt x="3578688" y="0"/>
                  <a:pt x="3615441" y="36753"/>
                  <a:pt x="3615441" y="82090"/>
                </a:cubicBezTo>
                <a:lnTo>
                  <a:pt x="3615441" y="5623909"/>
                </a:lnTo>
                <a:lnTo>
                  <a:pt x="1663219" y="6151724"/>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rot="907748">
            <a:off x="17749" y="-511509"/>
            <a:ext cx="3735394" cy="1387781"/>
          </a:xfrm>
          <a:custGeom>
            <a:avLst/>
            <a:gdLst/>
            <a:ahLst/>
            <a:cxnLst/>
            <a:rect l="l" t="t" r="r" b="b"/>
            <a:pathLst>
              <a:path w="3735394" h="1387781">
                <a:moveTo>
                  <a:pt x="0" y="1009924"/>
                </a:moveTo>
                <a:lnTo>
                  <a:pt x="3735394" y="0"/>
                </a:lnTo>
                <a:lnTo>
                  <a:pt x="3735394" y="1305691"/>
                </a:lnTo>
                <a:cubicBezTo>
                  <a:pt x="3735394" y="1351028"/>
                  <a:pt x="3698641" y="1387781"/>
                  <a:pt x="3653304" y="1387781"/>
                </a:cubicBezTo>
                <a:lnTo>
                  <a:pt x="102160" y="1387781"/>
                </a:ln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rot="907748">
            <a:off x="2146801" y="6590199"/>
            <a:ext cx="1981025" cy="535602"/>
          </a:xfrm>
          <a:custGeom>
            <a:avLst/>
            <a:gdLst/>
            <a:ahLst/>
            <a:cxnLst/>
            <a:rect l="l" t="t" r="r" b="b"/>
            <a:pathLst>
              <a:path w="1981025" h="535602">
                <a:moveTo>
                  <a:pt x="50137" y="6451"/>
                </a:moveTo>
                <a:cubicBezTo>
                  <a:pt x="59958" y="2297"/>
                  <a:pt x="70756" y="0"/>
                  <a:pt x="82090" y="0"/>
                </a:cubicBezTo>
                <a:lnTo>
                  <a:pt x="1981025" y="0"/>
                </a:lnTo>
                <a:lnTo>
                  <a:pt x="0" y="535602"/>
                </a:lnTo>
                <a:lnTo>
                  <a:pt x="0" y="82090"/>
                </a:lnTo>
                <a:cubicBezTo>
                  <a:pt x="0" y="48087"/>
                  <a:pt x="20674" y="18913"/>
                  <a:pt x="50137" y="6451"/>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rot="907748">
            <a:off x="3185141" y="-553633"/>
            <a:ext cx="6782931" cy="7826540"/>
          </a:xfrm>
          <a:custGeom>
            <a:avLst/>
            <a:gdLst/>
            <a:ahLst/>
            <a:cxnLst/>
            <a:rect l="l" t="t" r="r" b="b"/>
            <a:pathLst>
              <a:path w="6782931" h="7826540">
                <a:moveTo>
                  <a:pt x="0" y="1349945"/>
                </a:moveTo>
                <a:lnTo>
                  <a:pt x="4993024" y="0"/>
                </a:lnTo>
                <a:lnTo>
                  <a:pt x="6782931" y="6620302"/>
                </a:lnTo>
                <a:lnTo>
                  <a:pt x="2321435" y="7826540"/>
                </a:lnTo>
                <a:lnTo>
                  <a:pt x="82090" y="7826540"/>
                </a:lnTo>
                <a:cubicBezTo>
                  <a:pt x="36753" y="7826540"/>
                  <a:pt x="0" y="7789787"/>
                  <a:pt x="0" y="774445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630936" y="2926080"/>
            <a:ext cx="5065776" cy="1691640"/>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rot="900000">
            <a:off x="1691640" y="612648"/>
            <a:ext cx="1792224" cy="365125"/>
          </a:xfrm>
        </p:spPr>
        <p:txBody>
          <a:bodyPr/>
          <a:lstStyle/>
          <a:p>
            <a:fld id="{A1C68F04-F717-4335-B447-D422CFA355B0}" type="datetimeFigureOut">
              <a:rPr lang="en-US" smtClean="0"/>
              <a:pPr/>
              <a:t>1/13/2020</a:t>
            </a:fld>
            <a:endParaRPr lang="en-US"/>
          </a:p>
        </p:txBody>
      </p:sp>
      <p:sp>
        <p:nvSpPr>
          <p:cNvPr id="4" name="Footer Placeholder 3"/>
          <p:cNvSpPr>
            <a:spLocks noGrp="1"/>
          </p:cNvSpPr>
          <p:nvPr>
            <p:ph type="ftr" sz="quarter" idx="11"/>
          </p:nvPr>
        </p:nvSpPr>
        <p:spPr>
          <a:xfrm rot="900000">
            <a:off x="2493721" y="6101033"/>
            <a:ext cx="3052113" cy="365125"/>
          </a:xfrm>
        </p:spPr>
        <p:txBody>
          <a:bodyPr/>
          <a:lstStyle/>
          <a:p>
            <a:endParaRPr lang="en-US"/>
          </a:p>
        </p:txBody>
      </p:sp>
      <p:sp>
        <p:nvSpPr>
          <p:cNvPr id="5" name="Slide Number Placeholder 4"/>
          <p:cNvSpPr>
            <a:spLocks noGrp="1"/>
          </p:cNvSpPr>
          <p:nvPr>
            <p:ph type="sldNum" sz="quarter" idx="12"/>
          </p:nvPr>
        </p:nvSpPr>
        <p:spPr>
          <a:xfrm rot="900000">
            <a:off x="1261872" y="301752"/>
            <a:ext cx="2286000" cy="365125"/>
          </a:xfrm>
        </p:spPr>
        <p:txBody>
          <a:bodyPr/>
          <a:lstStyle/>
          <a:p>
            <a:fld id="{FFD7F1CB-B209-461A-9ABD-1973825D5515}"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ounded Rectangle 11"/>
          <p:cNvSpPr/>
          <p:nvPr/>
        </p:nvSpPr>
        <p:spPr>
          <a:xfrm rot="900000">
            <a:off x="-372248" y="-1218153"/>
            <a:ext cx="8577953" cy="6344114"/>
          </a:xfrm>
          <a:custGeom>
            <a:avLst/>
            <a:gdLst/>
            <a:ahLst/>
            <a:cxnLst/>
            <a:rect l="l" t="t" r="r" b="b"/>
            <a:pathLst>
              <a:path w="8577953" h="6344114">
                <a:moveTo>
                  <a:pt x="0" y="2298455"/>
                </a:moveTo>
                <a:lnTo>
                  <a:pt x="8577953" y="0"/>
                </a:lnTo>
                <a:lnTo>
                  <a:pt x="8577953" y="6262024"/>
                </a:lnTo>
                <a:cubicBezTo>
                  <a:pt x="8577953" y="6307361"/>
                  <a:pt x="8541200" y="6344113"/>
                  <a:pt x="8495863" y="6344113"/>
                </a:cubicBezTo>
                <a:lnTo>
                  <a:pt x="1084031" y="6344114"/>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900000">
            <a:off x="-449071" y="5207889"/>
            <a:ext cx="7470000" cy="2486713"/>
          </a:xfrm>
          <a:custGeom>
            <a:avLst/>
            <a:gdLst/>
            <a:ahLst/>
            <a:cxnLst/>
            <a:rect l="l" t="t" r="r" b="b"/>
            <a:pathLst>
              <a:path w="7470000" h="2486713">
                <a:moveTo>
                  <a:pt x="0" y="0"/>
                </a:moveTo>
                <a:lnTo>
                  <a:pt x="7387910" y="0"/>
                </a:lnTo>
                <a:cubicBezTo>
                  <a:pt x="7433247" y="0"/>
                  <a:pt x="7470000" y="36753"/>
                  <a:pt x="7470000" y="82090"/>
                </a:cubicBezTo>
                <a:lnTo>
                  <a:pt x="7470000" y="663670"/>
                </a:lnTo>
                <a:lnTo>
                  <a:pt x="666313" y="2486713"/>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900000">
            <a:off x="7192310" y="6483326"/>
            <a:ext cx="1932834" cy="635630"/>
          </a:xfrm>
          <a:custGeom>
            <a:avLst/>
            <a:gdLst/>
            <a:ahLst/>
            <a:cxnLst/>
            <a:rect l="l" t="t" r="r" b="b"/>
            <a:pathLst>
              <a:path w="1932834" h="635630">
                <a:moveTo>
                  <a:pt x="50137" y="6451"/>
                </a:moveTo>
                <a:cubicBezTo>
                  <a:pt x="59958" y="2297"/>
                  <a:pt x="70756" y="0"/>
                  <a:pt x="82090" y="0"/>
                </a:cubicBezTo>
                <a:lnTo>
                  <a:pt x="1901288" y="0"/>
                </a:lnTo>
                <a:lnTo>
                  <a:pt x="1932834" y="117729"/>
                </a:lnTo>
                <a:lnTo>
                  <a:pt x="0" y="635630"/>
                </a:lnTo>
                <a:lnTo>
                  <a:pt x="0" y="82090"/>
                </a:lnTo>
                <a:cubicBezTo>
                  <a:pt x="0" y="48087"/>
                  <a:pt x="20673" y="18913"/>
                  <a:pt x="50137" y="6451"/>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rot="900000">
            <a:off x="8127084" y="92392"/>
            <a:ext cx="1878991" cy="6414233"/>
          </a:xfrm>
          <a:custGeom>
            <a:avLst/>
            <a:gdLst/>
            <a:ahLst/>
            <a:cxnLst/>
            <a:rect l="l" t="t" r="r" b="b"/>
            <a:pathLst>
              <a:path w="1878991" h="6414233">
                <a:moveTo>
                  <a:pt x="0" y="42953"/>
                </a:moveTo>
                <a:lnTo>
                  <a:pt x="160303" y="0"/>
                </a:lnTo>
                <a:lnTo>
                  <a:pt x="1878991" y="6414233"/>
                </a:lnTo>
                <a:lnTo>
                  <a:pt x="82090" y="6414233"/>
                </a:lnTo>
                <a:cubicBezTo>
                  <a:pt x="36753" y="6414233"/>
                  <a:pt x="0" y="6377480"/>
                  <a:pt x="0" y="6332143"/>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a:xfrm rot="900000">
            <a:off x="7521938" y="5927116"/>
            <a:ext cx="1524000" cy="365125"/>
          </a:xfrm>
        </p:spPr>
        <p:txBody>
          <a:bodyPr/>
          <a:lstStyle>
            <a:lvl1pPr algn="l">
              <a:defRPr/>
            </a:lvl1pPr>
          </a:lstStyle>
          <a:p>
            <a:fld id="{A1C68F04-F717-4335-B447-D422CFA355B0}" type="datetimeFigureOut">
              <a:rPr lang="en-US" smtClean="0"/>
              <a:pPr/>
              <a:t>1/13/2020</a:t>
            </a:fld>
            <a:endParaRPr lang="en-US"/>
          </a:p>
        </p:txBody>
      </p:sp>
      <p:sp>
        <p:nvSpPr>
          <p:cNvPr id="3" name="Footer Placeholder 2"/>
          <p:cNvSpPr>
            <a:spLocks noGrp="1"/>
          </p:cNvSpPr>
          <p:nvPr>
            <p:ph type="ftr" sz="quarter" idx="11"/>
          </p:nvPr>
        </p:nvSpPr>
        <p:spPr>
          <a:xfrm rot="900000">
            <a:off x="3892286" y="5987296"/>
            <a:ext cx="3124200" cy="295162"/>
          </a:xfrm>
        </p:spPr>
        <p:txBody>
          <a:bodyPr/>
          <a:lstStyle>
            <a:lvl1pPr algn="r">
              <a:defRPr/>
            </a:lvl1pPr>
          </a:lstStyle>
          <a:p>
            <a:endParaRPr lang="en-US"/>
          </a:p>
        </p:txBody>
      </p:sp>
      <p:sp>
        <p:nvSpPr>
          <p:cNvPr id="4" name="Slide Number Placeholder 3"/>
          <p:cNvSpPr>
            <a:spLocks noGrp="1"/>
          </p:cNvSpPr>
          <p:nvPr>
            <p:ph type="sldNum" sz="quarter" idx="12"/>
          </p:nvPr>
        </p:nvSpPr>
        <p:spPr>
          <a:xfrm rot="900000">
            <a:off x="7599046" y="5570110"/>
            <a:ext cx="716206" cy="365125"/>
          </a:xfrm>
        </p:spPr>
        <p:txBody>
          <a:bodyPr/>
          <a:lstStyle>
            <a:lvl1pPr algn="l">
              <a:defRPr/>
            </a:lvl1pPr>
          </a:lstStyle>
          <a:p>
            <a:fld id="{FFD7F1CB-B209-461A-9ABD-1973825D5515}"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3" name="Rounded Rectangle 12"/>
          <p:cNvSpPr/>
          <p:nvPr/>
        </p:nvSpPr>
        <p:spPr>
          <a:xfrm rot="20707748">
            <a:off x="-897260" y="-624538"/>
            <a:ext cx="7286946" cy="6041338"/>
          </a:xfrm>
          <a:custGeom>
            <a:avLst/>
            <a:gdLst/>
            <a:ahLst/>
            <a:cxnLst/>
            <a:rect l="l" t="t" r="r" b="b"/>
            <a:pathLst>
              <a:path w="7286946" h="6041338">
                <a:moveTo>
                  <a:pt x="1604186" y="0"/>
                </a:moveTo>
                <a:lnTo>
                  <a:pt x="7286946" y="1508972"/>
                </a:lnTo>
                <a:lnTo>
                  <a:pt x="7286946" y="5959247"/>
                </a:lnTo>
                <a:cubicBezTo>
                  <a:pt x="7286946" y="6004584"/>
                  <a:pt x="7250193" y="6041337"/>
                  <a:pt x="7204856" y="6041337"/>
                </a:cubicBezTo>
                <a:lnTo>
                  <a:pt x="0" y="6041338"/>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64806" y="5378153"/>
            <a:ext cx="7443151" cy="2476431"/>
          </a:xfrm>
          <a:custGeom>
            <a:avLst/>
            <a:gdLst/>
            <a:ahLst/>
            <a:cxnLst/>
            <a:rect l="l" t="t" r="r" b="b"/>
            <a:pathLst>
              <a:path w="7443151" h="2476431">
                <a:moveTo>
                  <a:pt x="7393013" y="6452"/>
                </a:moveTo>
                <a:cubicBezTo>
                  <a:pt x="7422477" y="18914"/>
                  <a:pt x="7443150" y="48087"/>
                  <a:pt x="7443150" y="82090"/>
                </a:cubicBezTo>
                <a:lnTo>
                  <a:pt x="7443151" y="2476431"/>
                </a:lnTo>
                <a:lnTo>
                  <a:pt x="0" y="500014"/>
                </a:lnTo>
                <a:lnTo>
                  <a:pt x="132771" y="1"/>
                </a:lnTo>
                <a:lnTo>
                  <a:pt x="7361060" y="1"/>
                </a:lnTo>
                <a:cubicBezTo>
                  <a:pt x="7372394" y="0"/>
                  <a:pt x="7383192" y="2298"/>
                  <a:pt x="7393013" y="6452"/>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7660994" y="5459931"/>
            <a:ext cx="1709023" cy="1538302"/>
          </a:xfrm>
          <a:custGeom>
            <a:avLst/>
            <a:gdLst/>
            <a:ahLst/>
            <a:cxnLst/>
            <a:rect l="l" t="t" r="r" b="b"/>
            <a:pathLst>
              <a:path w="1709023" h="1538302">
                <a:moveTo>
                  <a:pt x="1709023" y="0"/>
                </a:moveTo>
                <a:lnTo>
                  <a:pt x="1300550" y="1538302"/>
                </a:lnTo>
                <a:lnTo>
                  <a:pt x="0" y="119296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20707748">
            <a:off x="6673110" y="-489836"/>
            <a:ext cx="3059119" cy="5809409"/>
          </a:xfrm>
          <a:custGeom>
            <a:avLst/>
            <a:gdLst/>
            <a:ahLst/>
            <a:cxnLst/>
            <a:rect l="l" t="t" r="r" b="b"/>
            <a:pathLst>
              <a:path w="3059119" h="5809409">
                <a:moveTo>
                  <a:pt x="0" y="0"/>
                </a:moveTo>
                <a:lnTo>
                  <a:pt x="3059119" y="812303"/>
                </a:lnTo>
                <a:lnTo>
                  <a:pt x="1732212" y="5809409"/>
                </a:lnTo>
                <a:lnTo>
                  <a:pt x="82090" y="5809409"/>
                </a:lnTo>
                <a:cubicBezTo>
                  <a:pt x="36753" y="5809409"/>
                  <a:pt x="0" y="5772656"/>
                  <a:pt x="0" y="5727319"/>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5504" y="2231136"/>
            <a:ext cx="4818888" cy="1435608"/>
          </a:xfrm>
        </p:spPr>
        <p:txBody>
          <a:bodyPr anchor="b"/>
          <a:lstStyle>
            <a:lvl1pPr algn="r">
              <a:defRPr sz="4400" b="0"/>
            </a:lvl1pPr>
          </a:lstStyle>
          <a:p>
            <a:r>
              <a:rPr lang="en-US" smtClean="0"/>
              <a:t>Click to edit Master title style</a:t>
            </a:r>
            <a:endParaRPr lang="en-US" dirty="0"/>
          </a:p>
        </p:txBody>
      </p:sp>
      <p:sp>
        <p:nvSpPr>
          <p:cNvPr id="3" name="Content Placeholder 2"/>
          <p:cNvSpPr>
            <a:spLocks noGrp="1"/>
          </p:cNvSpPr>
          <p:nvPr>
            <p:ph idx="1"/>
          </p:nvPr>
        </p:nvSpPr>
        <p:spPr>
          <a:xfrm rot="-900000">
            <a:off x="844848" y="997933"/>
            <a:ext cx="5343100" cy="3888220"/>
          </a:xfrm>
        </p:spPr>
        <p:txBody>
          <a:bodyPr anchor="b"/>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900000">
            <a:off x="3216573" y="5144589"/>
            <a:ext cx="3930375" cy="988131"/>
          </a:xfrm>
        </p:spPr>
        <p:txBody>
          <a:bodyPr>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900000">
            <a:off x="7754112" y="5888736"/>
            <a:ext cx="1243584" cy="365125"/>
          </a:xfrm>
        </p:spPr>
        <p:txBody>
          <a:bodyPr/>
          <a:lstStyle>
            <a:lvl1pPr algn="l">
              <a:defRPr/>
            </a:lvl1pPr>
          </a:lstStyle>
          <a:p>
            <a:fld id="{A1C68F04-F717-4335-B447-D422CFA355B0}" type="datetimeFigureOut">
              <a:rPr lang="en-US" smtClean="0"/>
              <a:pPr/>
              <a:t>1/13/2020</a:t>
            </a:fld>
            <a:endParaRPr lang="en-US"/>
          </a:p>
        </p:txBody>
      </p:sp>
      <p:sp>
        <p:nvSpPr>
          <p:cNvPr id="6" name="Footer Placeholder 5"/>
          <p:cNvSpPr>
            <a:spLocks noGrp="1"/>
          </p:cNvSpPr>
          <p:nvPr>
            <p:ph type="ftr" sz="quarter" idx="11"/>
          </p:nvPr>
        </p:nvSpPr>
        <p:spPr>
          <a:xfrm rot="-900000">
            <a:off x="4263966" y="6099104"/>
            <a:ext cx="3063047" cy="365125"/>
          </a:xfrm>
        </p:spPr>
        <p:txBody>
          <a:bodyPr/>
          <a:lstStyle>
            <a:lvl1pPr algn="r">
              <a:defRPr/>
            </a:lvl1pPr>
          </a:lstStyle>
          <a:p>
            <a:endParaRPr lang="en-US"/>
          </a:p>
        </p:txBody>
      </p:sp>
      <p:sp>
        <p:nvSpPr>
          <p:cNvPr id="7" name="Slide Number Placeholder 6"/>
          <p:cNvSpPr>
            <a:spLocks noGrp="1"/>
          </p:cNvSpPr>
          <p:nvPr>
            <p:ph type="sldNum" sz="quarter" idx="12"/>
          </p:nvPr>
        </p:nvSpPr>
        <p:spPr>
          <a:xfrm rot="-900000">
            <a:off x="7690104" y="5641848"/>
            <a:ext cx="1243584" cy="365125"/>
          </a:xfrm>
        </p:spPr>
        <p:txBody>
          <a:bodyPr/>
          <a:lstStyle>
            <a:lvl1pPr algn="l">
              <a:defRPr/>
            </a:lvl1pPr>
          </a:lstStyle>
          <a:p>
            <a:fld id="{FFD7F1CB-B209-461A-9ABD-1973825D5515}"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rot="900000">
            <a:off x="-533701" y="-979752"/>
            <a:ext cx="6672870" cy="6821601"/>
          </a:xfrm>
          <a:custGeom>
            <a:avLst/>
            <a:gdLst/>
            <a:ahLst/>
            <a:cxnLst/>
            <a:rect l="l" t="t" r="r" b="b"/>
            <a:pathLst>
              <a:path w="6672870" h="6821601">
                <a:moveTo>
                  <a:pt x="0" y="1787990"/>
                </a:moveTo>
                <a:lnTo>
                  <a:pt x="6672870" y="0"/>
                </a:lnTo>
                <a:lnTo>
                  <a:pt x="6672870" y="6739511"/>
                </a:lnTo>
                <a:cubicBezTo>
                  <a:pt x="6672870" y="6784848"/>
                  <a:pt x="6636117" y="6821601"/>
                  <a:pt x="6590780" y="6821601"/>
                </a:cubicBezTo>
                <a:lnTo>
                  <a:pt x="1348753" y="6821601"/>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900000">
            <a:off x="-283896" y="5969722"/>
            <a:ext cx="5300494" cy="1495954"/>
          </a:xfrm>
          <a:custGeom>
            <a:avLst/>
            <a:gdLst/>
            <a:ahLst/>
            <a:cxnLst/>
            <a:rect l="l" t="t" r="r" b="b"/>
            <a:pathLst>
              <a:path w="5300494" h="1495954">
                <a:moveTo>
                  <a:pt x="0" y="0"/>
                </a:moveTo>
                <a:lnTo>
                  <a:pt x="5218404" y="0"/>
                </a:lnTo>
                <a:cubicBezTo>
                  <a:pt x="5263741" y="0"/>
                  <a:pt x="5300494" y="36753"/>
                  <a:pt x="5300494" y="82090"/>
                </a:cubicBezTo>
                <a:lnTo>
                  <a:pt x="5300494" y="183095"/>
                </a:lnTo>
                <a:lnTo>
                  <a:pt x="400840" y="1495954"/>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900000">
            <a:off x="6930292" y="-242630"/>
            <a:ext cx="2434235" cy="1383623"/>
          </a:xfrm>
          <a:custGeom>
            <a:avLst/>
            <a:gdLst/>
            <a:ahLst/>
            <a:cxnLst/>
            <a:rect l="l" t="t" r="r" b="b"/>
            <a:pathLst>
              <a:path w="2434235" h="1383623">
                <a:moveTo>
                  <a:pt x="0" y="552912"/>
                </a:moveTo>
                <a:lnTo>
                  <a:pt x="2063495" y="0"/>
                </a:lnTo>
                <a:lnTo>
                  <a:pt x="2434235" y="1383623"/>
                </a:lnTo>
                <a:lnTo>
                  <a:pt x="82090" y="1383622"/>
                </a:lnTo>
                <a:cubicBezTo>
                  <a:pt x="36754" y="1383622"/>
                  <a:pt x="0" y="1346869"/>
                  <a:pt x="0" y="1301533"/>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900000">
            <a:off x="5899782" y="1282101"/>
            <a:ext cx="3842742" cy="6178450"/>
          </a:xfrm>
          <a:custGeom>
            <a:avLst/>
            <a:gdLst/>
            <a:ahLst/>
            <a:cxnLst/>
            <a:rect l="l" t="t" r="r" b="b"/>
            <a:pathLst>
              <a:path w="3842742" h="6178450">
                <a:moveTo>
                  <a:pt x="50137" y="6451"/>
                </a:moveTo>
                <a:cubicBezTo>
                  <a:pt x="59958" y="2297"/>
                  <a:pt x="70756" y="0"/>
                  <a:pt x="82090" y="0"/>
                </a:cubicBezTo>
                <a:lnTo>
                  <a:pt x="2463128" y="0"/>
                </a:lnTo>
                <a:lnTo>
                  <a:pt x="3842742" y="5148790"/>
                </a:lnTo>
                <a:lnTo>
                  <a:pt x="0" y="6178450"/>
                </a:lnTo>
                <a:lnTo>
                  <a:pt x="0" y="82090"/>
                </a:lnTo>
                <a:cubicBezTo>
                  <a:pt x="0" y="48087"/>
                  <a:pt x="20674" y="18913"/>
                  <a:pt x="50137"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4578273" y="2744935"/>
            <a:ext cx="5036383" cy="1997131"/>
          </a:xfrm>
        </p:spPr>
        <p:txBody>
          <a:bodyPr anchor="t">
            <a:normAutofit/>
          </a:bodyPr>
          <a:lstStyle>
            <a:lvl1pPr algn="r">
              <a:defRPr sz="4400" b="0"/>
            </a:lvl1pPr>
          </a:lstStyle>
          <a:p>
            <a:r>
              <a:rPr lang="en-US" smtClean="0"/>
              <a:t>Click to edit Master title style</a:t>
            </a:r>
            <a:endParaRPr lang="en-US"/>
          </a:p>
        </p:txBody>
      </p:sp>
      <p:sp>
        <p:nvSpPr>
          <p:cNvPr id="3" name="Picture Placeholder 2"/>
          <p:cNvSpPr>
            <a:spLocks noGrp="1"/>
          </p:cNvSpPr>
          <p:nvPr>
            <p:ph type="pic" idx="1"/>
          </p:nvPr>
        </p:nvSpPr>
        <p:spPr>
          <a:xfrm rot="900000">
            <a:off x="1507529" y="615731"/>
            <a:ext cx="4323504" cy="3294418"/>
          </a:xfrm>
          <a:prstGeom prst="roundRect">
            <a:avLst>
              <a:gd name="adj" fmla="val 4992"/>
            </a:avLst>
          </a:prstGeom>
          <a:ln w="19050">
            <a:solidFill>
              <a:schemeClr val="tx1"/>
            </a:solidFill>
          </a:ln>
          <a:effectLst>
            <a:innerShdw blurRad="101600" dir="13500000">
              <a:prstClr val="black">
                <a:alpha val="70000"/>
              </a:prstClr>
            </a:inn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rot="900000">
            <a:off x="822789" y="4161126"/>
            <a:ext cx="4310915" cy="1203540"/>
          </a:xfrm>
        </p:spPr>
        <p:txBody>
          <a:bodyPr anchor="t">
            <a:normAutofit/>
          </a:bodyPr>
          <a:lstStyle>
            <a:lvl1pPr marL="0" indent="0" algn="ctr">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900000">
            <a:off x="6992395" y="571255"/>
            <a:ext cx="1524000" cy="365125"/>
          </a:xfrm>
        </p:spPr>
        <p:txBody>
          <a:bodyPr/>
          <a:lstStyle>
            <a:lvl1pPr algn="l">
              <a:defRPr/>
            </a:lvl1pPr>
          </a:lstStyle>
          <a:p>
            <a:fld id="{A1C68F04-F717-4335-B447-D422CFA355B0}" type="datetimeFigureOut">
              <a:rPr lang="en-US" smtClean="0"/>
              <a:pPr/>
              <a:t>1/13/2020</a:t>
            </a:fld>
            <a:endParaRPr lang="en-US"/>
          </a:p>
        </p:txBody>
      </p:sp>
      <p:sp>
        <p:nvSpPr>
          <p:cNvPr id="6" name="Footer Placeholder 5"/>
          <p:cNvSpPr>
            <a:spLocks noGrp="1"/>
          </p:cNvSpPr>
          <p:nvPr>
            <p:ph type="ftr" sz="quarter" idx="11"/>
          </p:nvPr>
        </p:nvSpPr>
        <p:spPr>
          <a:xfrm rot="900000">
            <a:off x="647292" y="5162531"/>
            <a:ext cx="2977453"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rot="900000">
            <a:off x="7046470" y="391054"/>
            <a:ext cx="1963187" cy="365125"/>
          </a:xfrm>
        </p:spPr>
        <p:txBody>
          <a:bodyPr/>
          <a:lstStyle>
            <a:lvl1pPr algn="l">
              <a:defRPr/>
            </a:lvl1pPr>
          </a:lstStyle>
          <a:p>
            <a:fld id="{FFD7F1CB-B209-461A-9ABD-1973825D5515}" type="slidenum">
              <a:rPr lang="en-US" smtClean="0"/>
              <a:pPr/>
              <a:t>‹#›</a:t>
            </a:fld>
            <a:endParaRPr lang="en-US"/>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Scan1080Base.png"/>
          <p:cNvPicPr>
            <a:picLocks noChangeAspect="1"/>
          </p:cNvPicPr>
          <p:nvPr/>
        </p:nvPicPr>
        <p:blipFill>
          <a:blip r:embed="rId13" cstate="print">
            <a:lum bright="-38000"/>
          </a:blip>
          <a:stretch>
            <a:fillRect/>
          </a:stretch>
        </p:blipFill>
        <p:spPr>
          <a:xfrm>
            <a:off x="0" y="0"/>
            <a:ext cx="9144000" cy="6858000"/>
          </a:xfrm>
          <a:prstGeom prst="rect">
            <a:avLst/>
          </a:prstGeom>
        </p:spPr>
      </p:pic>
      <p:sp>
        <p:nvSpPr>
          <p:cNvPr id="2" name="Title Placeholder 1"/>
          <p:cNvSpPr>
            <a:spLocks noGrp="1"/>
          </p:cNvSpPr>
          <p:nvPr>
            <p:ph type="title"/>
          </p:nvPr>
        </p:nvSpPr>
        <p:spPr>
          <a:xfrm rot="-5400000">
            <a:off x="-673455" y="2807056"/>
            <a:ext cx="5320597" cy="184008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657600" y="990600"/>
            <a:ext cx="5027024" cy="478334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162800" y="6096001"/>
            <a:ext cx="1524000" cy="365125"/>
          </a:xfrm>
          <a:prstGeom prst="rect">
            <a:avLst/>
          </a:prstGeom>
        </p:spPr>
        <p:txBody>
          <a:bodyPr vert="horz" lIns="91440" tIns="45720" rIns="91440" bIns="45720" rtlCol="0" anchor="ctr"/>
          <a:lstStyle>
            <a:lvl1pPr algn="r">
              <a:defRPr sz="1200">
                <a:solidFill>
                  <a:schemeClr val="tx1">
                    <a:tint val="75000"/>
                  </a:schemeClr>
                </a:solidFill>
                <a:effectLst/>
              </a:defRPr>
            </a:lvl1pPr>
          </a:lstStyle>
          <a:p>
            <a:fld id="{A1C68F04-F717-4335-B447-D422CFA355B0}" type="datetimeFigureOut">
              <a:rPr lang="en-US" smtClean="0"/>
              <a:pPr/>
              <a:t>1/13/2020</a:t>
            </a:fld>
            <a:endParaRPr lang="en-US"/>
          </a:p>
        </p:txBody>
      </p:sp>
      <p:sp>
        <p:nvSpPr>
          <p:cNvPr id="5" name="Footer Placeholder 4"/>
          <p:cNvSpPr>
            <a:spLocks noGrp="1"/>
          </p:cNvSpPr>
          <p:nvPr>
            <p:ph type="ftr" sz="quarter" idx="3"/>
          </p:nvPr>
        </p:nvSpPr>
        <p:spPr>
          <a:xfrm>
            <a:off x="4038600" y="6096001"/>
            <a:ext cx="3124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3047" y="532491"/>
            <a:ext cx="21336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FFD7F1CB-B209-461A-9ABD-1973825D5515}"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ransition/>
  <p:timing>
    <p:tnLst>
      <p:par>
        <p:cTn id="1" dur="indefinite" restart="never" nodeType="tmRoot"/>
      </p:par>
    </p:tnLst>
  </p:timing>
  <p:txStyles>
    <p:titleStyle>
      <a:lvl1pPr algn="r" defTabSz="914400" rtl="0" eaLnBrk="1" latinLnBrk="0" hangingPunct="1">
        <a:spcBef>
          <a:spcPct val="0"/>
        </a:spcBef>
        <a:buNone/>
        <a:defRPr sz="44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spcAft>
          <a:spcPts val="600"/>
        </a:spcAft>
        <a:buSzPct val="160000"/>
        <a:buFont typeface="Wingdings" pitchFamily="2" charset="2"/>
        <a:buChar char=""/>
        <a:defRPr sz="2800" kern="1200">
          <a:solidFill>
            <a:schemeClr val="tx1"/>
          </a:solidFill>
          <a:effectLst>
            <a:outerShdw blurRad="38100" dist="38100" dir="2700000" algn="tl">
              <a:srgbClr val="000000">
                <a:alpha val="43137"/>
              </a:srgbClr>
            </a:outerShdw>
          </a:effectLst>
          <a:latin typeface="+mn-lt"/>
          <a:ea typeface="+mn-ea"/>
          <a:cs typeface="+mn-cs"/>
        </a:defRPr>
      </a:lvl1pPr>
      <a:lvl2pPr marL="731520" indent="-365760" algn="l" defTabSz="914400" rtl="0" eaLnBrk="1" latinLnBrk="0" hangingPunct="1">
        <a:spcBef>
          <a:spcPct val="20000"/>
        </a:spcBef>
        <a:spcAft>
          <a:spcPts val="600"/>
        </a:spcAft>
        <a:buSzPct val="160000"/>
        <a:buFont typeface="Wingdings" pitchFamily="2" charset="2"/>
        <a:buChar char=""/>
        <a:defRPr sz="2400" kern="1200">
          <a:solidFill>
            <a:schemeClr val="tx1"/>
          </a:solidFill>
          <a:effectLst>
            <a:outerShdw blurRad="38100" dist="38100" dir="2700000" algn="tl">
              <a:srgbClr val="000000">
                <a:alpha val="43137"/>
              </a:srgbClr>
            </a:outerShdw>
          </a:effectLst>
          <a:latin typeface="+mn-lt"/>
          <a:ea typeface="+mn-ea"/>
          <a:cs typeface="+mn-cs"/>
        </a:defRPr>
      </a:lvl2pPr>
      <a:lvl3pPr marL="1097280" indent="-320040" algn="l" defTabSz="914400" rtl="0" eaLnBrk="1" latinLnBrk="0" hangingPunct="1">
        <a:spcBef>
          <a:spcPct val="20000"/>
        </a:spcBef>
        <a:spcAft>
          <a:spcPts val="600"/>
        </a:spcAft>
        <a:buSzPct val="160000"/>
        <a:buFont typeface="Wingdings" pitchFamily="2" charset="2"/>
        <a:buChar char=""/>
        <a:defRPr sz="20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74320" algn="l" defTabSz="914400" rtl="0" eaLnBrk="1" latinLnBrk="0" hangingPunct="1">
        <a:spcBef>
          <a:spcPct val="20000"/>
        </a:spcBef>
        <a:spcAft>
          <a:spcPts val="600"/>
        </a:spcAft>
        <a:buSzPct val="160000"/>
        <a:buFont typeface="Wingdings" pitchFamily="2" charset="2"/>
        <a:buChar char=""/>
        <a:defRPr sz="18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74320" algn="l" defTabSz="914400" rtl="0" eaLnBrk="1" latinLnBrk="0" hangingPunct="1">
        <a:spcBef>
          <a:spcPct val="20000"/>
        </a:spcBef>
        <a:spcAft>
          <a:spcPts val="600"/>
        </a:spcAft>
        <a:buSzPct val="160000"/>
        <a:buFont typeface="Wingdings" pitchFamily="2" charset="2"/>
        <a:buChar char=""/>
        <a:defRPr sz="1800" kern="1200">
          <a:solidFill>
            <a:schemeClr val="tx1"/>
          </a:solidFill>
          <a:effectLst>
            <a:outerShdw blurRad="38100" dist="38100" dir="2700000" algn="tl">
              <a:srgbClr val="000000">
                <a:alpha val="43137"/>
              </a:srgbClr>
            </a:outerShdw>
          </a:effectLst>
          <a:latin typeface="+mn-lt"/>
          <a:ea typeface="+mn-ea"/>
          <a:cs typeface="+mn-cs"/>
        </a:defRPr>
      </a:lvl5pPr>
      <a:lvl6pPr marL="192024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19456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46888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74320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37160"/>
            <a:ext cx="8869680" cy="658368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12408"/>
            <a:ext cx="2133600" cy="365125"/>
          </a:xfrm>
          <a:prstGeom prst="rect">
            <a:avLst/>
          </a:prstGeom>
        </p:spPr>
        <p:txBody>
          <a:bodyPr vert="horz" lIns="91440" tIns="45720" rIns="91440" bIns="45720" rtlCol="0" anchor="ctr"/>
          <a:lstStyle>
            <a:lvl1pPr algn="l">
              <a:defRPr sz="1200">
                <a:solidFill>
                  <a:schemeClr val="tx2"/>
                </a:solidFill>
              </a:defRPr>
            </a:lvl1pPr>
          </a:lstStyle>
          <a:p>
            <a:fld id="{A1C68F04-F717-4335-B447-D422CFA355B0}" type="datetimeFigureOut">
              <a:rPr lang="en-US" smtClean="0"/>
              <a:pPr/>
              <a:t>1/13/2020</a:t>
            </a:fld>
            <a:endParaRPr lang="en-US"/>
          </a:p>
        </p:txBody>
      </p:sp>
      <p:sp>
        <p:nvSpPr>
          <p:cNvPr id="5" name="Footer Placeholder 4"/>
          <p:cNvSpPr>
            <a:spLocks noGrp="1"/>
          </p:cNvSpPr>
          <p:nvPr>
            <p:ph type="ftr" sz="quarter" idx="3"/>
          </p:nvPr>
        </p:nvSpPr>
        <p:spPr>
          <a:xfrm>
            <a:off x="2831123" y="6312408"/>
            <a:ext cx="3481754"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12408"/>
            <a:ext cx="2133600" cy="365125"/>
          </a:xfrm>
          <a:prstGeom prst="rect">
            <a:avLst/>
          </a:prstGeom>
        </p:spPr>
        <p:txBody>
          <a:bodyPr vert="horz" lIns="91440" tIns="45720" rIns="91440" bIns="45720" rtlCol="0" anchor="ctr"/>
          <a:lstStyle>
            <a:lvl1pPr algn="r">
              <a:defRPr sz="1200">
                <a:solidFill>
                  <a:schemeClr val="tx2"/>
                </a:solidFill>
              </a:defRPr>
            </a:lvl1pPr>
          </a:lstStyle>
          <a:p>
            <a:fld id="{FFD7F1CB-B209-461A-9ABD-1973825D5515}"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426" y="228600"/>
            <a:ext cx="7680960" cy="1066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52426" y="1463040"/>
            <a:ext cx="7680960"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52426" y="6543676"/>
            <a:ext cx="1466850" cy="247650"/>
          </a:xfrm>
          <a:prstGeom prst="rect">
            <a:avLst/>
          </a:prstGeom>
        </p:spPr>
        <p:txBody>
          <a:bodyPr vert="horz" lIns="91440" tIns="45720" rIns="91440" bIns="45720" rtlCol="0" anchor="ctr">
            <a:normAutofit/>
          </a:bodyPr>
          <a:lstStyle>
            <a:lvl1pPr algn="l">
              <a:defRPr sz="1000" b="1">
                <a:solidFill>
                  <a:schemeClr val="tx1">
                    <a:alpha val="65000"/>
                  </a:schemeClr>
                </a:solidFill>
              </a:defRPr>
            </a:lvl1pPr>
          </a:lstStyle>
          <a:p>
            <a:fld id="{A1C68F04-F717-4335-B447-D422CFA355B0}" type="datetimeFigureOut">
              <a:rPr lang="en-US" smtClean="0"/>
              <a:pPr/>
              <a:t>1/13/2020</a:t>
            </a:fld>
            <a:endParaRPr lang="en-US"/>
          </a:p>
        </p:txBody>
      </p:sp>
      <p:sp>
        <p:nvSpPr>
          <p:cNvPr id="5" name="Footer Placeholder 4"/>
          <p:cNvSpPr>
            <a:spLocks noGrp="1"/>
          </p:cNvSpPr>
          <p:nvPr>
            <p:ph type="ftr" sz="quarter" idx="3"/>
          </p:nvPr>
        </p:nvSpPr>
        <p:spPr>
          <a:xfrm>
            <a:off x="1809749" y="6543676"/>
            <a:ext cx="4086225" cy="247650"/>
          </a:xfrm>
          <a:prstGeom prst="rect">
            <a:avLst/>
          </a:prstGeom>
        </p:spPr>
        <p:txBody>
          <a:bodyPr vert="horz" lIns="91440" tIns="45720" rIns="91440" bIns="45720" rtlCol="0" anchor="ctr">
            <a:normAutofit/>
          </a:bodyPr>
          <a:lstStyle>
            <a:lvl1pPr algn="l">
              <a:defRPr sz="1000" b="1" i="1">
                <a:solidFill>
                  <a:schemeClr val="tx1">
                    <a:alpha val="65000"/>
                  </a:schemeClr>
                </a:solidFill>
              </a:defRPr>
            </a:lvl1pPr>
          </a:lstStyle>
          <a:p>
            <a:endParaRPr lang="en-US"/>
          </a:p>
        </p:txBody>
      </p:sp>
      <p:sp>
        <p:nvSpPr>
          <p:cNvPr id="6" name="Slide Number Placeholder 5"/>
          <p:cNvSpPr>
            <a:spLocks noGrp="1"/>
          </p:cNvSpPr>
          <p:nvPr>
            <p:ph type="sldNum" sz="quarter" idx="4"/>
          </p:nvPr>
        </p:nvSpPr>
        <p:spPr>
          <a:xfrm>
            <a:off x="7886700" y="6543676"/>
            <a:ext cx="876300" cy="247650"/>
          </a:xfrm>
          <a:prstGeom prst="rect">
            <a:avLst/>
          </a:prstGeom>
        </p:spPr>
        <p:txBody>
          <a:bodyPr vert="horz" lIns="91440" tIns="45720" rIns="91440" bIns="45720" rtlCol="0" anchor="ctr">
            <a:normAutofit/>
          </a:bodyPr>
          <a:lstStyle>
            <a:lvl1pPr algn="r">
              <a:defRPr sz="1000" b="1">
                <a:solidFill>
                  <a:schemeClr val="tx1">
                    <a:alpha val="65000"/>
                  </a:schemeClr>
                </a:solidFill>
              </a:defRPr>
            </a:lvl1pPr>
          </a:lstStyle>
          <a:p>
            <a:fld id="{FFD7F1CB-B209-461A-9ABD-1973825D5515}"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l" defTabSz="914400" rtl="0" eaLnBrk="1" latinLnBrk="0" hangingPunct="1">
        <a:spcBef>
          <a:spcPts val="400"/>
        </a:spcBef>
        <a:buNone/>
        <a:defRPr sz="4000" b="0" kern="1200" cap="none" spc="0" baseline="0">
          <a:solidFill>
            <a:schemeClr val="tx1"/>
          </a:solidFill>
          <a:latin typeface="+mj-lt"/>
          <a:ea typeface="+mj-ea"/>
          <a:cs typeface="Tunga" pitchFamily="2"/>
        </a:defRPr>
      </a:lvl1pPr>
    </p:titleStyle>
    <p:body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STELLATE</a:t>
            </a:r>
            <a:br>
              <a:rPr lang="en-US" dirty="0" smtClean="0"/>
            </a:br>
            <a:r>
              <a:rPr lang="en-US" dirty="0" smtClean="0"/>
              <a:t>Presentation to Digital Labs Afric</a:t>
            </a:r>
            <a:r>
              <a:rPr lang="en-US" dirty="0"/>
              <a:t>a</a:t>
            </a:r>
          </a:p>
        </p:txBody>
      </p:sp>
    </p:spTree>
    <p:extLst>
      <p:ext uri="{BB962C8B-B14F-4D97-AF65-F5344CB8AC3E}">
        <p14:creationId xmlns:p14="http://schemas.microsoft.com/office/powerpoint/2010/main" val="277002661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SCREENSHOTS</a:t>
            </a:r>
            <a:endParaRPr lang="en-US" dirty="0"/>
          </a:p>
        </p:txBody>
      </p:sp>
      <p:sp>
        <p:nvSpPr>
          <p:cNvPr id="5" name="Content Placeholder 4"/>
          <p:cNvSpPr>
            <a:spLocks noGrp="1"/>
          </p:cNvSpPr>
          <p:nvPr>
            <p:ph idx="1"/>
          </p:nvPr>
        </p:nvSpPr>
        <p:spPr/>
        <p:txBody>
          <a:bodyPr/>
          <a:lstStyle/>
          <a:p>
            <a:endParaRPr lang="en-US"/>
          </a:p>
        </p:txBody>
      </p:sp>
      <p:pic>
        <p:nvPicPr>
          <p:cNvPr id="2050" name="Picture 2" descr="C:\Users\Mello\OneDrive\Pictures\Stellate Protagonist approaching Warp Portal.PNG"/>
          <p:cNvPicPr>
            <a:picLocks noChangeAspect="1" noChangeArrowheads="1"/>
          </p:cNvPicPr>
          <p:nvPr/>
        </p:nvPicPr>
        <p:blipFill>
          <a:blip r:embed="rId2" cstate="print"/>
          <a:srcRect/>
          <a:stretch>
            <a:fillRect/>
          </a:stretch>
        </p:blipFill>
        <p:spPr bwMode="auto">
          <a:xfrm>
            <a:off x="457200" y="1676400"/>
            <a:ext cx="8230998" cy="4419600"/>
          </a:xfrm>
          <a:prstGeom prst="rect">
            <a:avLst/>
          </a:prstGeom>
          <a:noFill/>
        </p:spPr>
      </p:pic>
      <p:cxnSp>
        <p:nvCxnSpPr>
          <p:cNvPr id="7" name="Straight Arrow Connector 6"/>
          <p:cNvCxnSpPr/>
          <p:nvPr/>
        </p:nvCxnSpPr>
        <p:spPr>
          <a:xfrm>
            <a:off x="1524000" y="3581400"/>
            <a:ext cx="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371600" y="3352800"/>
            <a:ext cx="1210781" cy="369332"/>
          </a:xfrm>
          <a:prstGeom prst="rect">
            <a:avLst/>
          </a:prstGeom>
          <a:noFill/>
        </p:spPr>
        <p:txBody>
          <a:bodyPr wrap="none" rtlCol="0">
            <a:spAutoFit/>
          </a:bodyPr>
          <a:lstStyle/>
          <a:p>
            <a:r>
              <a:rPr lang="en-US" dirty="0" smtClean="0"/>
              <a:t>Protagonist</a:t>
            </a:r>
            <a:endParaRPr lang="en-US" dirty="0"/>
          </a:p>
        </p:txBody>
      </p:sp>
      <p:cxnSp>
        <p:nvCxnSpPr>
          <p:cNvPr id="10" name="Straight Arrow Connector 9"/>
          <p:cNvCxnSpPr/>
          <p:nvPr/>
        </p:nvCxnSpPr>
        <p:spPr>
          <a:xfrm flipH="1">
            <a:off x="5791200" y="2438400"/>
            <a:ext cx="5334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096000" y="2133600"/>
            <a:ext cx="1335109" cy="369332"/>
          </a:xfrm>
          <a:prstGeom prst="rect">
            <a:avLst/>
          </a:prstGeom>
        </p:spPr>
        <p:txBody>
          <a:bodyPr wrap="none">
            <a:spAutoFit/>
          </a:bodyPr>
          <a:lstStyle/>
          <a:p>
            <a:r>
              <a:rPr lang="en-US" dirty="0" smtClean="0"/>
              <a:t>Warp Portal</a:t>
            </a:r>
            <a:endParaRPr lang="en-US" dirty="0"/>
          </a:p>
        </p:txBody>
      </p:sp>
    </p:spTree>
    <p:extLst>
      <p:ext uri="{BB962C8B-B14F-4D97-AF65-F5344CB8AC3E}">
        <p14:creationId xmlns:p14="http://schemas.microsoft.com/office/powerpoint/2010/main" val="18536049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SCREENSHOTS</a:t>
            </a:r>
            <a:endParaRPr lang="en-US" dirty="0"/>
          </a:p>
        </p:txBody>
      </p:sp>
      <p:sp>
        <p:nvSpPr>
          <p:cNvPr id="5" name="Content Placeholder 4"/>
          <p:cNvSpPr>
            <a:spLocks noGrp="1"/>
          </p:cNvSpPr>
          <p:nvPr>
            <p:ph idx="1"/>
          </p:nvPr>
        </p:nvSpPr>
        <p:spPr/>
        <p:txBody>
          <a:bodyPr/>
          <a:lstStyle/>
          <a:p>
            <a:endParaRPr lang="en-US" dirty="0"/>
          </a:p>
        </p:txBody>
      </p:sp>
      <p:cxnSp>
        <p:nvCxnSpPr>
          <p:cNvPr id="7" name="Straight Arrow Connector 6"/>
          <p:cNvCxnSpPr/>
          <p:nvPr/>
        </p:nvCxnSpPr>
        <p:spPr>
          <a:xfrm>
            <a:off x="1524000" y="3581400"/>
            <a:ext cx="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371600" y="3352800"/>
            <a:ext cx="1084143" cy="369332"/>
          </a:xfrm>
          <a:prstGeom prst="rect">
            <a:avLst/>
          </a:prstGeom>
          <a:noFill/>
        </p:spPr>
        <p:txBody>
          <a:bodyPr wrap="none" rtlCol="0">
            <a:spAutoFit/>
          </a:bodyPr>
          <a:lstStyle/>
          <a:p>
            <a:r>
              <a:rPr lang="en-US" dirty="0" err="1" smtClean="0"/>
              <a:t>Protaonist</a:t>
            </a:r>
            <a:endParaRPr lang="en-US" dirty="0"/>
          </a:p>
        </p:txBody>
      </p:sp>
      <p:cxnSp>
        <p:nvCxnSpPr>
          <p:cNvPr id="10" name="Straight Arrow Connector 9"/>
          <p:cNvCxnSpPr/>
          <p:nvPr/>
        </p:nvCxnSpPr>
        <p:spPr>
          <a:xfrm flipH="1">
            <a:off x="5791200" y="2438400"/>
            <a:ext cx="5334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096000" y="2133600"/>
            <a:ext cx="1335109" cy="369332"/>
          </a:xfrm>
          <a:prstGeom prst="rect">
            <a:avLst/>
          </a:prstGeom>
        </p:spPr>
        <p:txBody>
          <a:bodyPr wrap="none">
            <a:spAutoFit/>
          </a:bodyPr>
          <a:lstStyle/>
          <a:p>
            <a:r>
              <a:rPr lang="en-US" dirty="0" smtClean="0"/>
              <a:t>Warp Portal</a:t>
            </a:r>
            <a:endParaRPr lang="en-US" dirty="0"/>
          </a:p>
        </p:txBody>
      </p:sp>
      <p:pic>
        <p:nvPicPr>
          <p:cNvPr id="3074" name="Picture 2" descr="C:\Users\Mello\OneDrive\Pictures\Protagonist making time jump through warp portal.PNG"/>
          <p:cNvPicPr>
            <a:picLocks noChangeAspect="1" noChangeArrowheads="1"/>
          </p:cNvPicPr>
          <p:nvPr/>
        </p:nvPicPr>
        <p:blipFill>
          <a:blip r:embed="rId2" cstate="print"/>
          <a:srcRect/>
          <a:stretch>
            <a:fillRect/>
          </a:stretch>
        </p:blipFill>
        <p:spPr bwMode="auto">
          <a:xfrm>
            <a:off x="457200" y="1324590"/>
            <a:ext cx="8305800" cy="5030048"/>
          </a:xfrm>
          <a:prstGeom prst="rect">
            <a:avLst/>
          </a:prstGeom>
          <a:noFill/>
        </p:spPr>
      </p:pic>
      <p:cxnSp>
        <p:nvCxnSpPr>
          <p:cNvPr id="12" name="Straight Arrow Connector 11"/>
          <p:cNvCxnSpPr/>
          <p:nvPr/>
        </p:nvCxnSpPr>
        <p:spPr>
          <a:xfrm flipH="1">
            <a:off x="5257800" y="2667000"/>
            <a:ext cx="609600" cy="167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867400" y="2362200"/>
            <a:ext cx="2565511" cy="646331"/>
          </a:xfrm>
          <a:prstGeom prst="rect">
            <a:avLst/>
          </a:prstGeom>
          <a:noFill/>
        </p:spPr>
        <p:txBody>
          <a:bodyPr wrap="none" rtlCol="0">
            <a:spAutoFit/>
          </a:bodyPr>
          <a:lstStyle/>
          <a:p>
            <a:r>
              <a:rPr lang="en-US" dirty="0" smtClean="0"/>
              <a:t>Protagonist making time</a:t>
            </a:r>
          </a:p>
          <a:p>
            <a:r>
              <a:rPr lang="en-US" dirty="0" smtClean="0"/>
              <a:t>Jump through warp portal</a:t>
            </a:r>
            <a:endParaRPr lang="en-US" dirty="0"/>
          </a:p>
        </p:txBody>
      </p:sp>
    </p:spTree>
    <p:extLst>
      <p:ext uri="{BB962C8B-B14F-4D97-AF65-F5344CB8AC3E}">
        <p14:creationId xmlns:p14="http://schemas.microsoft.com/office/powerpoint/2010/main" val="18536049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SCREENSHOTS</a:t>
            </a:r>
            <a:endParaRPr lang="en-US" dirty="0"/>
          </a:p>
        </p:txBody>
      </p:sp>
      <p:sp>
        <p:nvSpPr>
          <p:cNvPr id="5" name="Content Placeholder 4"/>
          <p:cNvSpPr>
            <a:spLocks noGrp="1"/>
          </p:cNvSpPr>
          <p:nvPr>
            <p:ph idx="1"/>
          </p:nvPr>
        </p:nvSpPr>
        <p:spPr/>
        <p:txBody>
          <a:bodyPr/>
          <a:lstStyle/>
          <a:p>
            <a:endParaRPr lang="en-US" dirty="0"/>
          </a:p>
        </p:txBody>
      </p:sp>
      <p:cxnSp>
        <p:nvCxnSpPr>
          <p:cNvPr id="7" name="Straight Arrow Connector 6"/>
          <p:cNvCxnSpPr/>
          <p:nvPr/>
        </p:nvCxnSpPr>
        <p:spPr>
          <a:xfrm>
            <a:off x="1524000" y="3581400"/>
            <a:ext cx="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371600" y="3352800"/>
            <a:ext cx="1084143" cy="369332"/>
          </a:xfrm>
          <a:prstGeom prst="rect">
            <a:avLst/>
          </a:prstGeom>
          <a:noFill/>
        </p:spPr>
        <p:txBody>
          <a:bodyPr wrap="none" rtlCol="0">
            <a:spAutoFit/>
          </a:bodyPr>
          <a:lstStyle/>
          <a:p>
            <a:r>
              <a:rPr lang="en-US" dirty="0" err="1" smtClean="0"/>
              <a:t>Protaonist</a:t>
            </a:r>
            <a:endParaRPr lang="en-US" dirty="0"/>
          </a:p>
        </p:txBody>
      </p:sp>
      <p:cxnSp>
        <p:nvCxnSpPr>
          <p:cNvPr id="10" name="Straight Arrow Connector 9"/>
          <p:cNvCxnSpPr/>
          <p:nvPr/>
        </p:nvCxnSpPr>
        <p:spPr>
          <a:xfrm flipH="1">
            <a:off x="5791200" y="2438400"/>
            <a:ext cx="5334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096000" y="2133600"/>
            <a:ext cx="1335109" cy="369332"/>
          </a:xfrm>
          <a:prstGeom prst="rect">
            <a:avLst/>
          </a:prstGeom>
        </p:spPr>
        <p:txBody>
          <a:bodyPr wrap="none">
            <a:spAutoFit/>
          </a:bodyPr>
          <a:lstStyle/>
          <a:p>
            <a:r>
              <a:rPr lang="en-US" dirty="0" smtClean="0"/>
              <a:t>Warp Portal</a:t>
            </a:r>
            <a:endParaRPr lang="en-US" dirty="0"/>
          </a:p>
        </p:txBody>
      </p:sp>
      <p:cxnSp>
        <p:nvCxnSpPr>
          <p:cNvPr id="12" name="Straight Arrow Connector 11"/>
          <p:cNvCxnSpPr/>
          <p:nvPr/>
        </p:nvCxnSpPr>
        <p:spPr>
          <a:xfrm flipH="1">
            <a:off x="5257800" y="2667000"/>
            <a:ext cx="609600" cy="167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867400" y="2362200"/>
            <a:ext cx="2565511" cy="646331"/>
          </a:xfrm>
          <a:prstGeom prst="rect">
            <a:avLst/>
          </a:prstGeom>
          <a:noFill/>
        </p:spPr>
        <p:txBody>
          <a:bodyPr wrap="none" rtlCol="0">
            <a:spAutoFit/>
          </a:bodyPr>
          <a:lstStyle/>
          <a:p>
            <a:r>
              <a:rPr lang="en-US" dirty="0" smtClean="0"/>
              <a:t>Protagonist making time</a:t>
            </a:r>
          </a:p>
          <a:p>
            <a:r>
              <a:rPr lang="en-US" dirty="0" smtClean="0"/>
              <a:t>Jump through warp portal</a:t>
            </a:r>
            <a:endParaRPr lang="en-US" dirty="0"/>
          </a:p>
        </p:txBody>
      </p:sp>
      <p:pic>
        <p:nvPicPr>
          <p:cNvPr id="4098" name="Picture 2" descr="C:\Users\Mello\OneDrive\Pictures\Protagonist in Superposition.PNG"/>
          <p:cNvPicPr>
            <a:picLocks noChangeAspect="1" noChangeArrowheads="1"/>
          </p:cNvPicPr>
          <p:nvPr/>
        </p:nvPicPr>
        <p:blipFill>
          <a:blip r:embed="rId2" cstate="print"/>
          <a:srcRect/>
          <a:stretch>
            <a:fillRect/>
          </a:stretch>
        </p:blipFill>
        <p:spPr bwMode="auto">
          <a:xfrm>
            <a:off x="457199" y="1600200"/>
            <a:ext cx="8229601" cy="4572000"/>
          </a:xfrm>
          <a:prstGeom prst="rect">
            <a:avLst/>
          </a:prstGeom>
          <a:noFill/>
        </p:spPr>
      </p:pic>
      <p:cxnSp>
        <p:nvCxnSpPr>
          <p:cNvPr id="15" name="Straight Arrow Connector 14"/>
          <p:cNvCxnSpPr/>
          <p:nvPr/>
        </p:nvCxnSpPr>
        <p:spPr>
          <a:xfrm>
            <a:off x="3124200" y="3505200"/>
            <a:ext cx="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048000" y="3276600"/>
            <a:ext cx="2032672" cy="646331"/>
          </a:xfrm>
          <a:prstGeom prst="rect">
            <a:avLst/>
          </a:prstGeom>
          <a:noFill/>
        </p:spPr>
        <p:txBody>
          <a:bodyPr wrap="none" rtlCol="0">
            <a:spAutoFit/>
          </a:bodyPr>
          <a:lstStyle/>
          <a:p>
            <a:r>
              <a:rPr lang="en-US" dirty="0" smtClean="0"/>
              <a:t>Protagonist existing </a:t>
            </a:r>
          </a:p>
          <a:p>
            <a:r>
              <a:rPr lang="en-US" dirty="0" smtClean="0"/>
              <a:t>In Superposition</a:t>
            </a:r>
            <a:endParaRPr lang="en-US" dirty="0"/>
          </a:p>
        </p:txBody>
      </p:sp>
    </p:spTree>
    <p:extLst>
      <p:ext uri="{BB962C8B-B14F-4D97-AF65-F5344CB8AC3E}">
        <p14:creationId xmlns:p14="http://schemas.microsoft.com/office/powerpoint/2010/main" val="18536049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SCREENSHOTS</a:t>
            </a:r>
            <a:endParaRPr lang="en-US" dirty="0"/>
          </a:p>
        </p:txBody>
      </p:sp>
      <p:sp>
        <p:nvSpPr>
          <p:cNvPr id="5" name="Content Placeholder 4"/>
          <p:cNvSpPr>
            <a:spLocks noGrp="1"/>
          </p:cNvSpPr>
          <p:nvPr>
            <p:ph idx="1"/>
          </p:nvPr>
        </p:nvSpPr>
        <p:spPr/>
        <p:txBody>
          <a:bodyPr/>
          <a:lstStyle/>
          <a:p>
            <a:endParaRPr lang="en-US" dirty="0"/>
          </a:p>
        </p:txBody>
      </p:sp>
      <p:cxnSp>
        <p:nvCxnSpPr>
          <p:cNvPr id="7" name="Straight Arrow Connector 6"/>
          <p:cNvCxnSpPr/>
          <p:nvPr/>
        </p:nvCxnSpPr>
        <p:spPr>
          <a:xfrm>
            <a:off x="1524000" y="3581400"/>
            <a:ext cx="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371600" y="3352800"/>
            <a:ext cx="1084143" cy="369332"/>
          </a:xfrm>
          <a:prstGeom prst="rect">
            <a:avLst/>
          </a:prstGeom>
          <a:noFill/>
        </p:spPr>
        <p:txBody>
          <a:bodyPr wrap="none" rtlCol="0">
            <a:spAutoFit/>
          </a:bodyPr>
          <a:lstStyle/>
          <a:p>
            <a:r>
              <a:rPr lang="en-US" dirty="0" err="1" smtClean="0"/>
              <a:t>Protaonist</a:t>
            </a:r>
            <a:endParaRPr lang="en-US" dirty="0"/>
          </a:p>
        </p:txBody>
      </p:sp>
      <p:cxnSp>
        <p:nvCxnSpPr>
          <p:cNvPr id="10" name="Straight Arrow Connector 9"/>
          <p:cNvCxnSpPr/>
          <p:nvPr/>
        </p:nvCxnSpPr>
        <p:spPr>
          <a:xfrm flipH="1">
            <a:off x="5791200" y="2438400"/>
            <a:ext cx="5334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096000" y="2133600"/>
            <a:ext cx="1335109" cy="369332"/>
          </a:xfrm>
          <a:prstGeom prst="rect">
            <a:avLst/>
          </a:prstGeom>
        </p:spPr>
        <p:txBody>
          <a:bodyPr wrap="none">
            <a:spAutoFit/>
          </a:bodyPr>
          <a:lstStyle/>
          <a:p>
            <a:r>
              <a:rPr lang="en-US" dirty="0" smtClean="0"/>
              <a:t>Warp Portal</a:t>
            </a:r>
            <a:endParaRPr lang="en-US" dirty="0"/>
          </a:p>
        </p:txBody>
      </p:sp>
      <p:cxnSp>
        <p:nvCxnSpPr>
          <p:cNvPr id="12" name="Straight Arrow Connector 11"/>
          <p:cNvCxnSpPr/>
          <p:nvPr/>
        </p:nvCxnSpPr>
        <p:spPr>
          <a:xfrm flipH="1">
            <a:off x="5257800" y="2667000"/>
            <a:ext cx="609600" cy="167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867400" y="2362200"/>
            <a:ext cx="2565511" cy="646331"/>
          </a:xfrm>
          <a:prstGeom prst="rect">
            <a:avLst/>
          </a:prstGeom>
          <a:noFill/>
        </p:spPr>
        <p:txBody>
          <a:bodyPr wrap="none" rtlCol="0">
            <a:spAutoFit/>
          </a:bodyPr>
          <a:lstStyle/>
          <a:p>
            <a:r>
              <a:rPr lang="en-US" dirty="0" smtClean="0"/>
              <a:t>Protagonist making time</a:t>
            </a:r>
          </a:p>
          <a:p>
            <a:r>
              <a:rPr lang="en-US" dirty="0" smtClean="0"/>
              <a:t>Jump through warp portal</a:t>
            </a:r>
            <a:endParaRPr lang="en-US" dirty="0"/>
          </a:p>
        </p:txBody>
      </p:sp>
      <p:cxnSp>
        <p:nvCxnSpPr>
          <p:cNvPr id="15" name="Straight Arrow Connector 14"/>
          <p:cNvCxnSpPr/>
          <p:nvPr/>
        </p:nvCxnSpPr>
        <p:spPr>
          <a:xfrm>
            <a:off x="3124200" y="3505200"/>
            <a:ext cx="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048000" y="3276600"/>
            <a:ext cx="2032672" cy="646331"/>
          </a:xfrm>
          <a:prstGeom prst="rect">
            <a:avLst/>
          </a:prstGeom>
          <a:noFill/>
        </p:spPr>
        <p:txBody>
          <a:bodyPr wrap="none" rtlCol="0">
            <a:spAutoFit/>
          </a:bodyPr>
          <a:lstStyle/>
          <a:p>
            <a:r>
              <a:rPr lang="en-US" dirty="0" smtClean="0"/>
              <a:t>Protagonist existing </a:t>
            </a:r>
          </a:p>
          <a:p>
            <a:r>
              <a:rPr lang="en-US" dirty="0" smtClean="0"/>
              <a:t>In Superposition</a:t>
            </a:r>
            <a:endParaRPr lang="en-US" dirty="0"/>
          </a:p>
        </p:txBody>
      </p:sp>
      <p:pic>
        <p:nvPicPr>
          <p:cNvPr id="5122" name="Picture 2" descr="C:\Users\Mello\OneDrive\Pictures\Protagonist viewing world in 3D view for only 5 seconds.PNG"/>
          <p:cNvPicPr>
            <a:picLocks noChangeAspect="1" noChangeArrowheads="1"/>
          </p:cNvPicPr>
          <p:nvPr/>
        </p:nvPicPr>
        <p:blipFill>
          <a:blip r:embed="rId2" cstate="print"/>
          <a:srcRect/>
          <a:stretch>
            <a:fillRect/>
          </a:stretch>
        </p:blipFill>
        <p:spPr bwMode="auto">
          <a:xfrm>
            <a:off x="228600" y="1600200"/>
            <a:ext cx="8577036" cy="4572000"/>
          </a:xfrm>
          <a:prstGeom prst="rect">
            <a:avLst/>
          </a:prstGeom>
          <a:noFill/>
        </p:spPr>
      </p:pic>
      <p:cxnSp>
        <p:nvCxnSpPr>
          <p:cNvPr id="16" name="Straight Arrow Connector 15"/>
          <p:cNvCxnSpPr/>
          <p:nvPr/>
        </p:nvCxnSpPr>
        <p:spPr>
          <a:xfrm flipH="1">
            <a:off x="2895600" y="3657600"/>
            <a:ext cx="990600" cy="990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886200" y="3581400"/>
            <a:ext cx="3155031" cy="1200329"/>
          </a:xfrm>
          <a:prstGeom prst="rect">
            <a:avLst/>
          </a:prstGeom>
          <a:noFill/>
        </p:spPr>
        <p:txBody>
          <a:bodyPr wrap="none" rtlCol="0">
            <a:spAutoFit/>
          </a:bodyPr>
          <a:lstStyle/>
          <a:p>
            <a:r>
              <a:rPr lang="en-US" dirty="0" smtClean="0"/>
              <a:t>Protagonist viewing world </a:t>
            </a:r>
          </a:p>
          <a:p>
            <a:r>
              <a:rPr lang="en-US" dirty="0" smtClean="0"/>
              <a:t>In 3D perspective for only five </a:t>
            </a:r>
          </a:p>
          <a:p>
            <a:r>
              <a:rPr lang="en-US" dirty="0" smtClean="0"/>
              <a:t>Seconds to figure out where the </a:t>
            </a:r>
          </a:p>
          <a:p>
            <a:r>
              <a:rPr lang="en-US" dirty="0" smtClean="0"/>
              <a:t>Other portals are..</a:t>
            </a:r>
            <a:endParaRPr lang="en-US" dirty="0"/>
          </a:p>
        </p:txBody>
      </p:sp>
    </p:spTree>
    <p:extLst>
      <p:ext uri="{BB962C8B-B14F-4D97-AF65-F5344CB8AC3E}">
        <p14:creationId xmlns:p14="http://schemas.microsoft.com/office/powerpoint/2010/main" val="18536049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 DESIGNS</a:t>
            </a:r>
            <a:endParaRPr lang="en-US" dirty="0"/>
          </a:p>
        </p:txBody>
      </p:sp>
      <p:pic>
        <p:nvPicPr>
          <p:cNvPr id="6146" name="Picture 2" descr="C:\Users\Mello\OneDrive\Pictures\Afr.PNG"/>
          <p:cNvPicPr>
            <a:picLocks noChangeAspect="1" noChangeArrowheads="1"/>
          </p:cNvPicPr>
          <p:nvPr/>
        </p:nvPicPr>
        <p:blipFill>
          <a:blip r:embed="rId2" cstate="print"/>
          <a:srcRect/>
          <a:stretch>
            <a:fillRect/>
          </a:stretch>
        </p:blipFill>
        <p:spPr bwMode="auto">
          <a:xfrm>
            <a:off x="1828800" y="2057400"/>
            <a:ext cx="5638800" cy="4323080"/>
          </a:xfrm>
          <a:prstGeom prst="rect">
            <a:avLst/>
          </a:prstGeom>
          <a:noFill/>
        </p:spPr>
      </p:pic>
      <p:sp>
        <p:nvSpPr>
          <p:cNvPr id="6" name="Content Placeholder 5"/>
          <p:cNvSpPr>
            <a:spLocks noGrp="1"/>
          </p:cNvSpPr>
          <p:nvPr>
            <p:ph idx="1"/>
          </p:nvPr>
        </p:nvSpPr>
        <p:spPr/>
        <p:txBody>
          <a:bodyPr/>
          <a:lstStyle/>
          <a:p>
            <a:r>
              <a:rPr lang="en-US" dirty="0" smtClean="0"/>
              <a:t>Protagonist’s design in Blender 3D Software </a:t>
            </a:r>
            <a:endParaRPr lang="en-US" dirty="0"/>
          </a:p>
        </p:txBody>
      </p:sp>
    </p:spTree>
    <p:extLst>
      <p:ext uri="{BB962C8B-B14F-4D97-AF65-F5344CB8AC3E}">
        <p14:creationId xmlns:p14="http://schemas.microsoft.com/office/powerpoint/2010/main" val="398905548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 DESIGNS</a:t>
            </a:r>
          </a:p>
        </p:txBody>
      </p:sp>
      <p:sp>
        <p:nvSpPr>
          <p:cNvPr id="5" name="Content Placeholder 4"/>
          <p:cNvSpPr>
            <a:spLocks noGrp="1"/>
          </p:cNvSpPr>
          <p:nvPr>
            <p:ph idx="1"/>
          </p:nvPr>
        </p:nvSpPr>
        <p:spPr>
          <a:xfrm>
            <a:off x="457200" y="1600200"/>
            <a:ext cx="8153400" cy="4525963"/>
          </a:xfrm>
        </p:spPr>
        <p:txBody>
          <a:bodyPr/>
          <a:lstStyle/>
          <a:p>
            <a:r>
              <a:rPr lang="en-US" dirty="0" smtClean="0"/>
              <a:t>Protagonist Rendered using Blender 3D Software</a:t>
            </a:r>
            <a:endParaRPr lang="en-US" dirty="0"/>
          </a:p>
        </p:txBody>
      </p:sp>
      <p:pic>
        <p:nvPicPr>
          <p:cNvPr id="7170" name="Picture 2" descr="C:\Software\Work\Afronaut\Afronaut\1.png"/>
          <p:cNvPicPr>
            <a:picLocks noChangeAspect="1" noChangeArrowheads="1"/>
          </p:cNvPicPr>
          <p:nvPr/>
        </p:nvPicPr>
        <p:blipFill>
          <a:blip r:embed="rId2" cstate="print"/>
          <a:srcRect/>
          <a:stretch>
            <a:fillRect/>
          </a:stretch>
        </p:blipFill>
        <p:spPr bwMode="auto">
          <a:xfrm>
            <a:off x="1219200" y="2514600"/>
            <a:ext cx="6172200" cy="3471863"/>
          </a:xfrm>
          <a:prstGeom prst="rect">
            <a:avLst/>
          </a:prstGeom>
          <a:noFill/>
        </p:spPr>
      </p:pic>
    </p:spTree>
    <p:extLst>
      <p:ext uri="{BB962C8B-B14F-4D97-AF65-F5344CB8AC3E}">
        <p14:creationId xmlns:p14="http://schemas.microsoft.com/office/powerpoint/2010/main" val="15180004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STAFF</a:t>
            </a:r>
            <a:endParaRPr lang="en-US" dirty="0"/>
          </a:p>
        </p:txBody>
      </p:sp>
      <p:sp>
        <p:nvSpPr>
          <p:cNvPr id="3" name="Content Placeholder 2"/>
          <p:cNvSpPr>
            <a:spLocks noGrp="1"/>
          </p:cNvSpPr>
          <p:nvPr>
            <p:ph idx="1"/>
          </p:nvPr>
        </p:nvSpPr>
        <p:spPr/>
        <p:txBody>
          <a:bodyPr/>
          <a:lstStyle/>
          <a:p>
            <a:r>
              <a:rPr lang="en-US" dirty="0" smtClean="0"/>
              <a:t>Tumelo Daniel </a:t>
            </a:r>
            <a:r>
              <a:rPr lang="en-US" dirty="0" err="1" smtClean="0"/>
              <a:t>Mwaba</a:t>
            </a:r>
            <a:r>
              <a:rPr lang="en-US" dirty="0" smtClean="0"/>
              <a:t> – Lead Programmer, Game design and development</a:t>
            </a:r>
          </a:p>
          <a:p>
            <a:r>
              <a:rPr lang="en-US" dirty="0" err="1" smtClean="0"/>
              <a:t>Mukakanga</a:t>
            </a:r>
            <a:r>
              <a:rPr lang="en-US" dirty="0" smtClean="0"/>
              <a:t> </a:t>
            </a:r>
            <a:r>
              <a:rPr lang="en-US" dirty="0" err="1" smtClean="0"/>
              <a:t>Konkola</a:t>
            </a:r>
            <a:r>
              <a:rPr lang="en-US" dirty="0" smtClean="0"/>
              <a:t> – Character Modeling and Design</a:t>
            </a:r>
          </a:p>
          <a:p>
            <a:r>
              <a:rPr lang="en-US" dirty="0" err="1" smtClean="0"/>
              <a:t>Ganizani</a:t>
            </a:r>
            <a:r>
              <a:rPr lang="en-US" dirty="0" smtClean="0"/>
              <a:t> </a:t>
            </a:r>
            <a:r>
              <a:rPr lang="en-US" dirty="0" err="1" smtClean="0"/>
              <a:t>Mwale</a:t>
            </a:r>
            <a:r>
              <a:rPr lang="en-US" dirty="0" smtClean="0"/>
              <a:t> – Audio/Music/SFX </a:t>
            </a:r>
            <a:r>
              <a:rPr lang="en-US" dirty="0" smtClean="0"/>
              <a:t>composer/Digital Artist</a:t>
            </a:r>
            <a:endParaRPr lang="en-US" dirty="0" smtClean="0"/>
          </a:p>
          <a:p>
            <a:r>
              <a:rPr lang="en-US" dirty="0" err="1" smtClean="0"/>
              <a:t>Mwauluka</a:t>
            </a:r>
            <a:r>
              <a:rPr lang="en-US" dirty="0" smtClean="0"/>
              <a:t> </a:t>
            </a:r>
            <a:r>
              <a:rPr lang="en-US" dirty="0" err="1" smtClean="0"/>
              <a:t>Nambula</a:t>
            </a:r>
            <a:r>
              <a:rPr lang="en-US" dirty="0" smtClean="0"/>
              <a:t> – Concept and Sketch Artist</a:t>
            </a:r>
          </a:p>
          <a:p>
            <a:endParaRPr lang="en-US" dirty="0" smtClean="0"/>
          </a:p>
          <a:p>
            <a:pPr>
              <a:buNone/>
            </a:pPr>
            <a:endParaRPr lang="en-US" dirty="0" smtClean="0"/>
          </a:p>
        </p:txBody>
      </p:sp>
    </p:spTree>
    <p:extLst>
      <p:ext uri="{BB962C8B-B14F-4D97-AF65-F5344CB8AC3E}">
        <p14:creationId xmlns:p14="http://schemas.microsoft.com/office/powerpoint/2010/main" val="350205517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PROJECTED BUDGET</a:t>
            </a:r>
            <a:endParaRPr lang="en-US" dirty="0"/>
          </a:p>
        </p:txBody>
      </p:sp>
      <p:sp>
        <p:nvSpPr>
          <p:cNvPr id="3" name="Content Placeholder 2"/>
          <p:cNvSpPr>
            <a:spLocks noGrp="1"/>
          </p:cNvSpPr>
          <p:nvPr>
            <p:ph idx="1"/>
          </p:nvPr>
        </p:nvSpPr>
        <p:spPr/>
        <p:txBody>
          <a:bodyPr/>
          <a:lstStyle/>
          <a:p>
            <a:r>
              <a:rPr lang="en-US" dirty="0" smtClean="0"/>
              <a:t>Better equipment for development (High standard Game Development Software, Computer and GPU) – </a:t>
            </a:r>
            <a:r>
              <a:rPr lang="en-US" dirty="0" smtClean="0"/>
              <a:t>ZMK10000</a:t>
            </a:r>
            <a:endParaRPr lang="en-US" dirty="0" smtClean="0"/>
          </a:p>
          <a:p>
            <a:endParaRPr lang="en-US" dirty="0"/>
          </a:p>
        </p:txBody>
      </p:sp>
    </p:spTree>
    <p:extLst>
      <p:ext uri="{BB962C8B-B14F-4D97-AF65-F5344CB8AC3E}">
        <p14:creationId xmlns:p14="http://schemas.microsoft.com/office/powerpoint/2010/main" val="211244109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STRATEGY</a:t>
            </a:r>
            <a:endParaRPr lang="en-US" dirty="0"/>
          </a:p>
        </p:txBody>
      </p:sp>
      <p:sp>
        <p:nvSpPr>
          <p:cNvPr id="3" name="Content Placeholder 2"/>
          <p:cNvSpPr>
            <a:spLocks noGrp="1"/>
          </p:cNvSpPr>
          <p:nvPr>
            <p:ph idx="1"/>
          </p:nvPr>
        </p:nvSpPr>
        <p:spPr/>
        <p:txBody>
          <a:bodyPr/>
          <a:lstStyle/>
          <a:p>
            <a:r>
              <a:rPr lang="en-US" dirty="0" smtClean="0"/>
              <a:t>The main platform for this video game would be on personal computers, using Steams green light program for indie game developers would help us reach a wider audience of </a:t>
            </a:r>
            <a:r>
              <a:rPr lang="en-US" dirty="0"/>
              <a:t>b</a:t>
            </a:r>
            <a:r>
              <a:rPr lang="en-US" dirty="0" smtClean="0"/>
              <a:t>oth casual gamers and indie enthusiasts. The game will be sold </a:t>
            </a:r>
            <a:r>
              <a:rPr lang="en-US" smtClean="0"/>
              <a:t>for </a:t>
            </a:r>
            <a:r>
              <a:rPr lang="en-US" smtClean="0"/>
              <a:t>$8-10.</a:t>
            </a:r>
            <a:endParaRPr lang="en-US" dirty="0" smtClean="0"/>
          </a:p>
          <a:p>
            <a:r>
              <a:rPr lang="en-US" dirty="0" smtClean="0"/>
              <a:t>If we do manage to purchase a console license we can then port the video game to consoles like the </a:t>
            </a:r>
            <a:r>
              <a:rPr lang="en-US" dirty="0" err="1" smtClean="0"/>
              <a:t>playstation</a:t>
            </a:r>
            <a:r>
              <a:rPr lang="en-US" dirty="0" smtClean="0"/>
              <a:t> </a:t>
            </a:r>
            <a:r>
              <a:rPr lang="en-US" dirty="0" smtClean="0"/>
              <a:t>4/5 </a:t>
            </a:r>
            <a:r>
              <a:rPr lang="en-US" dirty="0" smtClean="0"/>
              <a:t>and </a:t>
            </a:r>
            <a:r>
              <a:rPr lang="en-US" dirty="0" err="1" smtClean="0"/>
              <a:t>xbox</a:t>
            </a:r>
            <a:r>
              <a:rPr lang="en-US" dirty="0" smtClean="0"/>
              <a:t> one and even mobile devices.</a:t>
            </a:r>
            <a:endParaRPr lang="en-US" dirty="0"/>
          </a:p>
        </p:txBody>
      </p:sp>
    </p:spTree>
    <p:extLst>
      <p:ext uri="{BB962C8B-B14F-4D97-AF65-F5344CB8AC3E}">
        <p14:creationId xmlns:p14="http://schemas.microsoft.com/office/powerpoint/2010/main" val="151348784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C:\Software\Work\Afronaut\Afronaut\2.png"/>
          <p:cNvPicPr>
            <a:picLocks noChangeAspect="1" noChangeArrowheads="1"/>
          </p:cNvPicPr>
          <p:nvPr/>
        </p:nvPicPr>
        <p:blipFill>
          <a:blip r:embed="rId2" cstate="print"/>
          <a:srcRect/>
          <a:stretch>
            <a:fillRect/>
          </a:stretch>
        </p:blipFill>
        <p:spPr bwMode="auto">
          <a:xfrm>
            <a:off x="1371600" y="1447800"/>
            <a:ext cx="6400800" cy="3886200"/>
          </a:xfrm>
          <a:prstGeom prst="rect">
            <a:avLst/>
          </a:prstGeom>
          <a:noFill/>
        </p:spPr>
      </p:pic>
      <p:sp>
        <p:nvSpPr>
          <p:cNvPr id="5" name="TextBox 4"/>
          <p:cNvSpPr txBox="1"/>
          <p:nvPr/>
        </p:nvSpPr>
        <p:spPr>
          <a:xfrm>
            <a:off x="3733800" y="457200"/>
            <a:ext cx="2684753" cy="707886"/>
          </a:xfrm>
          <a:prstGeom prst="rect">
            <a:avLst/>
          </a:prstGeom>
          <a:noFill/>
        </p:spPr>
        <p:txBody>
          <a:bodyPr wrap="square" rtlCol="0">
            <a:spAutoFit/>
          </a:bodyPr>
          <a:lstStyle/>
          <a:p>
            <a:r>
              <a:rPr lang="en-US" sz="4000" dirty="0" smtClean="0"/>
              <a:t>STELLATE</a:t>
            </a:r>
            <a:endParaRPr lang="en-US" sz="4000" dirty="0"/>
          </a:p>
        </p:txBody>
      </p:sp>
    </p:spTree>
    <p:extLst>
      <p:ext uri="{BB962C8B-B14F-4D97-AF65-F5344CB8AC3E}">
        <p14:creationId xmlns:p14="http://schemas.microsoft.com/office/powerpoint/2010/main" val="24027867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By Tumelo Daniel </a:t>
            </a:r>
            <a:r>
              <a:rPr lang="en-US" dirty="0" err="1" smtClean="0"/>
              <a:t>Mwaba</a:t>
            </a:r>
            <a:r>
              <a:rPr lang="en-US" dirty="0" smtClean="0"/>
              <a:t> of Orison </a:t>
            </a:r>
            <a:r>
              <a:rPr lang="en-US" dirty="0" err="1" smtClean="0"/>
              <a:t>SoftWorks</a:t>
            </a:r>
            <a:r>
              <a:rPr lang="en-US" dirty="0" smtClean="0"/>
              <a:t/>
            </a:r>
            <a:br>
              <a:rPr lang="en-US" dirty="0" smtClean="0"/>
            </a:br>
            <a:r>
              <a:rPr lang="en-US" dirty="0" smtClean="0"/>
              <a:t/>
            </a:r>
            <a:br>
              <a:rPr lang="en-US" dirty="0" smtClean="0"/>
            </a:br>
            <a:r>
              <a:rPr lang="en-US" dirty="0" smtClean="0"/>
              <a:t/>
            </a:r>
            <a:br>
              <a:rPr lang="en-US" dirty="0" smtClean="0"/>
            </a:br>
            <a:r>
              <a:rPr lang="en-US" dirty="0" smtClean="0"/>
              <a:t>13</a:t>
            </a:r>
            <a:r>
              <a:rPr lang="en-US" dirty="0" smtClean="0"/>
              <a:t>/01/20</a:t>
            </a:r>
            <a:endParaRPr lang="en-US" dirty="0"/>
          </a:p>
        </p:txBody>
      </p:sp>
    </p:spTree>
    <p:extLst>
      <p:ext uri="{BB962C8B-B14F-4D97-AF65-F5344CB8AC3E}">
        <p14:creationId xmlns:p14="http://schemas.microsoft.com/office/powerpoint/2010/main" val="277002661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140000"/>
                <a:lumMod val="120000"/>
              </a:schemeClr>
            </a:gs>
            <a:gs pos="100000">
              <a:schemeClr val="bg2">
                <a:tint val="97000"/>
                <a:shade val="70000"/>
                <a:satMod val="190000"/>
                <a:lumMod val="72000"/>
              </a:schemeClr>
            </a:gs>
          </a:gsLst>
          <a:path path="circle">
            <a:fillToRect l="50000" t="50000" r="50000"/>
          </a:path>
        </a:gradFill>
        <a:effectLst/>
      </p:bgPr>
    </p:bg>
    <p:spTree>
      <p:nvGrpSpPr>
        <p:cNvPr id="1" name=""/>
        <p:cNvGrpSpPr/>
        <p:nvPr/>
      </p:nvGrpSpPr>
      <p:grpSpPr>
        <a:xfrm>
          <a:off x="0" y="0"/>
          <a:ext cx="0" cy="0"/>
          <a:chOff x="0" y="0"/>
          <a:chExt cx="0" cy="0"/>
        </a:xfrm>
      </p:grpSpPr>
      <p:pic>
        <p:nvPicPr>
          <p:cNvPr id="2" name="Picture 2" descr="C:\Software\Work\Afronaut\Afronaut\2.png"/>
          <p:cNvPicPr>
            <a:picLocks noChangeAspect="1" noChangeArrowheads="1"/>
          </p:cNvPicPr>
          <p:nvPr/>
        </p:nvPicPr>
        <p:blipFill>
          <a:blip r:embed="rId2" cstate="print"/>
          <a:srcRect/>
          <a:stretch>
            <a:fillRect/>
          </a:stretch>
        </p:blipFill>
        <p:spPr bwMode="auto">
          <a:xfrm>
            <a:off x="838200" y="1371600"/>
            <a:ext cx="7857067" cy="4419600"/>
          </a:xfrm>
          <a:prstGeom prst="rect">
            <a:avLst/>
          </a:prstGeom>
          <a:noFill/>
        </p:spPr>
      </p:pic>
    </p:spTree>
    <p:extLst>
      <p:ext uri="{BB962C8B-B14F-4D97-AF65-F5344CB8AC3E}">
        <p14:creationId xmlns:p14="http://schemas.microsoft.com/office/powerpoint/2010/main" val="88967779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62500" lnSpcReduction="20000"/>
          </a:bodyPr>
          <a:lstStyle/>
          <a:p>
            <a:r>
              <a:rPr lang="en-US" dirty="0" err="1" smtClean="0"/>
              <a:t>Stellate</a:t>
            </a:r>
            <a:r>
              <a:rPr lang="en-US" dirty="0" smtClean="0"/>
              <a:t> </a:t>
            </a:r>
            <a:r>
              <a:rPr lang="en-US" dirty="0"/>
              <a:t>is a </a:t>
            </a:r>
            <a:r>
              <a:rPr lang="en-US" dirty="0" smtClean="0"/>
              <a:t>2.5D, Side scrolling, Sci-fi, puzzle </a:t>
            </a:r>
            <a:r>
              <a:rPr lang="en-US" dirty="0" err="1" smtClean="0"/>
              <a:t>platformer</a:t>
            </a:r>
            <a:r>
              <a:rPr lang="en-US" dirty="0" smtClean="0"/>
              <a:t> </a:t>
            </a:r>
            <a:r>
              <a:rPr lang="en-US" dirty="0"/>
              <a:t>game. </a:t>
            </a:r>
          </a:p>
          <a:p>
            <a:r>
              <a:rPr lang="en-US" dirty="0"/>
              <a:t>The game revolves around </a:t>
            </a:r>
            <a:r>
              <a:rPr lang="en-US" dirty="0" smtClean="0"/>
              <a:t>Science teacher turned </a:t>
            </a:r>
            <a:r>
              <a:rPr lang="en-US" dirty="0" err="1" smtClean="0"/>
              <a:t>Afronaut</a:t>
            </a:r>
            <a:r>
              <a:rPr lang="en-US" dirty="0" smtClean="0"/>
              <a:t>, Edward </a:t>
            </a:r>
            <a:r>
              <a:rPr lang="en-US" dirty="0" err="1" smtClean="0"/>
              <a:t>Mukuka</a:t>
            </a:r>
            <a:r>
              <a:rPr lang="en-US" dirty="0" smtClean="0"/>
              <a:t> </a:t>
            </a:r>
            <a:r>
              <a:rPr lang="en-US" dirty="0" err="1" smtClean="0"/>
              <a:t>Nkoloso</a:t>
            </a:r>
            <a:r>
              <a:rPr lang="en-US" dirty="0" smtClean="0"/>
              <a:t>, who spear-headed a space program sought to accomplish the launching of a rocket that would send him to the moon and the planet Mars during the sixties in Northern Rhodesia(Zambia)in which he hoped to beat the United States and Soviet Union's respective space programs at the height of the Space Race. </a:t>
            </a:r>
          </a:p>
          <a:p>
            <a:r>
              <a:rPr lang="en-US" dirty="0" smtClean="0"/>
              <a:t>But instead, he goes through a </a:t>
            </a:r>
            <a:r>
              <a:rPr lang="en-US" dirty="0" err="1" smtClean="0"/>
              <a:t>Blackhole</a:t>
            </a:r>
            <a:r>
              <a:rPr lang="en-US" dirty="0" smtClean="0"/>
              <a:t> and finds himself in the Quantum realm in which he must  journey through while being bound to the laws and properties of time-space in the quantum realm and quantum mechanics. </a:t>
            </a:r>
            <a:endParaRPr lang="en-US" dirty="0"/>
          </a:p>
          <a:p>
            <a:endParaRPr lang="en-US" dirty="0"/>
          </a:p>
        </p:txBody>
      </p:sp>
    </p:spTree>
    <p:extLst>
      <p:ext uri="{BB962C8B-B14F-4D97-AF65-F5344CB8AC3E}">
        <p14:creationId xmlns:p14="http://schemas.microsoft.com/office/powerpoint/2010/main" val="278856838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 Audience</a:t>
            </a:r>
            <a:endParaRPr lang="en-US" dirty="0"/>
          </a:p>
        </p:txBody>
      </p:sp>
      <p:sp>
        <p:nvSpPr>
          <p:cNvPr id="3" name="Content Placeholder 2"/>
          <p:cNvSpPr>
            <a:spLocks noGrp="1"/>
          </p:cNvSpPr>
          <p:nvPr>
            <p:ph idx="1"/>
          </p:nvPr>
        </p:nvSpPr>
        <p:spPr/>
        <p:txBody>
          <a:bodyPr>
            <a:normAutofit fontScale="85000" lnSpcReduction="10000"/>
          </a:bodyPr>
          <a:lstStyle/>
          <a:p>
            <a:r>
              <a:rPr lang="en-US" dirty="0" err="1" smtClean="0"/>
              <a:t>Stellate</a:t>
            </a:r>
            <a:r>
              <a:rPr lang="en-US" dirty="0" smtClean="0"/>
              <a:t> is intended as a platform release for the PC.</a:t>
            </a:r>
          </a:p>
          <a:p>
            <a:r>
              <a:rPr lang="en-US" dirty="0" smtClean="0"/>
              <a:t>The target audience for </a:t>
            </a:r>
            <a:r>
              <a:rPr lang="en-US" dirty="0" err="1" smtClean="0"/>
              <a:t>Stellate</a:t>
            </a:r>
            <a:r>
              <a:rPr lang="en-US" dirty="0" smtClean="0"/>
              <a:t> will be fans of Puzzle, adventure and sci-fi games. Gamers experienced in Adventure Puzzle </a:t>
            </a:r>
            <a:r>
              <a:rPr lang="en-US" dirty="0" err="1" smtClean="0"/>
              <a:t>Platformers</a:t>
            </a:r>
            <a:r>
              <a:rPr lang="en-US" dirty="0" smtClean="0"/>
              <a:t> (players of Braid, Inside, Limbo, Fez and other similar titles) will find familiarity in the game, and will find the game piquing their curiosity and interest</a:t>
            </a:r>
            <a:endParaRPr lang="en-US" dirty="0"/>
          </a:p>
        </p:txBody>
      </p:sp>
    </p:spTree>
    <p:extLst>
      <p:ext uri="{BB962C8B-B14F-4D97-AF65-F5344CB8AC3E}">
        <p14:creationId xmlns:p14="http://schemas.microsoft.com/office/powerpoint/2010/main" val="278856838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a:t>
            </a:r>
            <a:r>
              <a:rPr lang="en-US" dirty="0" smtClean="0"/>
              <a:t>Features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 completely immersive Linear-threaded storyline.</a:t>
            </a:r>
          </a:p>
          <a:p>
            <a:r>
              <a:rPr lang="en-US" dirty="0" smtClean="0"/>
              <a:t>Quirky and edgy graphics and landscapes portraying unique new worlds.</a:t>
            </a:r>
          </a:p>
          <a:p>
            <a:r>
              <a:rPr lang="en-US" dirty="0" smtClean="0"/>
              <a:t>An intricate puzzle system that ranges from the properties of time to Quantum Mechanics in the Quantum Realm.</a:t>
            </a:r>
          </a:p>
          <a:p>
            <a:r>
              <a:rPr lang="en-US" dirty="0" smtClean="0"/>
              <a:t>Soundtrack featuring original </a:t>
            </a:r>
            <a:r>
              <a:rPr lang="en-US" dirty="0" err="1" smtClean="0"/>
              <a:t>soundscapes</a:t>
            </a:r>
            <a:r>
              <a:rPr lang="en-US" dirty="0" smtClean="0"/>
              <a:t> written and composed specially for this game.</a:t>
            </a:r>
          </a:p>
          <a:p>
            <a:r>
              <a:rPr lang="en-US" dirty="0" smtClean="0"/>
              <a:t>English localization of all written and spoken dialog.</a:t>
            </a:r>
            <a:endParaRPr lang="en-US" dirty="0"/>
          </a:p>
        </p:txBody>
      </p:sp>
    </p:spTree>
    <p:extLst>
      <p:ext uri="{BB962C8B-B14F-4D97-AF65-F5344CB8AC3E}">
        <p14:creationId xmlns:p14="http://schemas.microsoft.com/office/powerpoint/2010/main" val="186022775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CONCEPT</a:t>
            </a:r>
            <a:endParaRPr lang="en-US" dirty="0"/>
          </a:p>
        </p:txBody>
      </p:sp>
      <p:sp>
        <p:nvSpPr>
          <p:cNvPr id="3" name="Content Placeholder 2"/>
          <p:cNvSpPr>
            <a:spLocks noGrp="1"/>
          </p:cNvSpPr>
          <p:nvPr>
            <p:ph idx="1"/>
          </p:nvPr>
        </p:nvSpPr>
        <p:spPr/>
        <p:txBody>
          <a:bodyPr>
            <a:normAutofit/>
          </a:bodyPr>
          <a:lstStyle/>
          <a:p>
            <a:r>
              <a:rPr lang="en-US" dirty="0" smtClean="0"/>
              <a:t>The main concept of </a:t>
            </a:r>
            <a:r>
              <a:rPr lang="en-US" dirty="0" err="1" smtClean="0"/>
              <a:t>Stellate</a:t>
            </a:r>
            <a:r>
              <a:rPr lang="en-US" dirty="0" smtClean="0"/>
              <a:t> is to have the protagonist journey and find his way through the Quantum realm. The quantum realm is occupied by intricate puzzles and intelligent life forms. </a:t>
            </a:r>
          </a:p>
          <a:p>
            <a:endParaRPr lang="en-US" dirty="0" smtClean="0"/>
          </a:p>
          <a:p>
            <a:r>
              <a:rPr lang="en-US" dirty="0" smtClean="0"/>
              <a:t> The protagonist must escape the alien environment. During this quantum-realm journey and will be bound to the laws and properties of time-space in the quantum realm and quantum mechanics. </a:t>
            </a:r>
          </a:p>
          <a:p>
            <a:pPr>
              <a:buNone/>
            </a:pPr>
            <a:endParaRPr lang="en-US" dirty="0" smtClean="0"/>
          </a:p>
          <a:p>
            <a:r>
              <a:rPr lang="en-US" dirty="0" smtClean="0"/>
              <a:t>each level will have its unique properties, aesthetics and architectures.</a:t>
            </a:r>
            <a:endParaRPr lang="en-US" dirty="0"/>
          </a:p>
        </p:txBody>
      </p:sp>
    </p:spTree>
    <p:extLst>
      <p:ext uri="{BB962C8B-B14F-4D97-AF65-F5344CB8AC3E}">
        <p14:creationId xmlns:p14="http://schemas.microsoft.com/office/powerpoint/2010/main" val="409372247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CONCEPT</a:t>
            </a:r>
          </a:p>
        </p:txBody>
      </p:sp>
      <p:sp>
        <p:nvSpPr>
          <p:cNvPr id="3" name="Content Placeholder 2"/>
          <p:cNvSpPr>
            <a:spLocks noGrp="1"/>
          </p:cNvSpPr>
          <p:nvPr>
            <p:ph idx="1"/>
          </p:nvPr>
        </p:nvSpPr>
        <p:spPr/>
        <p:txBody>
          <a:bodyPr>
            <a:normAutofit/>
          </a:bodyPr>
          <a:lstStyle/>
          <a:p>
            <a:r>
              <a:rPr lang="en-US" dirty="0" smtClean="0"/>
              <a:t>In order to make it through the quantum realm, the protagonist must introspectively solve platformer puzzles with regards to each level having uniquely designed puzzles that project an attribute to the laws of quantum mechanics such as superposition, the speed of light, the arrow of time and quantum entanglement.</a:t>
            </a:r>
          </a:p>
          <a:p>
            <a:r>
              <a:rPr lang="en-US" dirty="0" smtClean="0"/>
              <a:t>The game also involves intelligent elements that should be outsmarted in order to progress to other areas of the quantum realm and also take you a step closer to making your way out.</a:t>
            </a:r>
            <a:endParaRPr lang="en-US" dirty="0"/>
          </a:p>
        </p:txBody>
      </p:sp>
    </p:spTree>
    <p:extLst>
      <p:ext uri="{BB962C8B-B14F-4D97-AF65-F5344CB8AC3E}">
        <p14:creationId xmlns:p14="http://schemas.microsoft.com/office/powerpoint/2010/main" val="4234691260"/>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SCREENSHOTS</a:t>
            </a:r>
            <a:endParaRPr lang="en-US" dirty="0"/>
          </a:p>
        </p:txBody>
      </p:sp>
      <p:sp>
        <p:nvSpPr>
          <p:cNvPr id="5" name="Content Placeholder 4"/>
          <p:cNvSpPr>
            <a:spLocks noGrp="1"/>
          </p:cNvSpPr>
          <p:nvPr>
            <p:ph idx="1"/>
          </p:nvPr>
        </p:nvSpPr>
        <p:spPr/>
        <p:txBody>
          <a:bodyPr/>
          <a:lstStyle/>
          <a:p>
            <a:r>
              <a:rPr lang="en-US" dirty="0" smtClean="0"/>
              <a:t>Game Start Screen</a:t>
            </a:r>
            <a:endParaRPr lang="en-US" dirty="0"/>
          </a:p>
        </p:txBody>
      </p:sp>
      <p:cxnSp>
        <p:nvCxnSpPr>
          <p:cNvPr id="7" name="Straight Arrow Connector 6"/>
          <p:cNvCxnSpPr/>
          <p:nvPr/>
        </p:nvCxnSpPr>
        <p:spPr>
          <a:xfrm>
            <a:off x="1524000" y="3581400"/>
            <a:ext cx="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371600" y="3352800"/>
            <a:ext cx="300082" cy="369332"/>
          </a:xfrm>
          <a:prstGeom prst="rect">
            <a:avLst/>
          </a:prstGeom>
          <a:noFill/>
        </p:spPr>
        <p:txBody>
          <a:bodyPr wrap="none" rtlCol="0">
            <a:spAutoFit/>
          </a:bodyPr>
          <a:lstStyle/>
          <a:p>
            <a:r>
              <a:rPr lang="en-US" dirty="0" smtClean="0"/>
              <a:t>P</a:t>
            </a:r>
            <a:endParaRPr lang="en-US" dirty="0"/>
          </a:p>
        </p:txBody>
      </p:sp>
      <p:cxnSp>
        <p:nvCxnSpPr>
          <p:cNvPr id="10" name="Straight Arrow Connector 9"/>
          <p:cNvCxnSpPr/>
          <p:nvPr/>
        </p:nvCxnSpPr>
        <p:spPr>
          <a:xfrm flipH="1">
            <a:off x="5791200" y="2438400"/>
            <a:ext cx="5334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096000" y="2133600"/>
            <a:ext cx="1335109" cy="369332"/>
          </a:xfrm>
          <a:prstGeom prst="rect">
            <a:avLst/>
          </a:prstGeom>
        </p:spPr>
        <p:txBody>
          <a:bodyPr wrap="none">
            <a:spAutoFit/>
          </a:bodyPr>
          <a:lstStyle/>
          <a:p>
            <a:r>
              <a:rPr lang="en-US" dirty="0" smtClean="0"/>
              <a:t>Warp Portal</a:t>
            </a:r>
            <a:endParaRPr lang="en-US" dirty="0"/>
          </a:p>
        </p:txBody>
      </p:sp>
      <p:pic>
        <p:nvPicPr>
          <p:cNvPr id="2052" name="Picture 4" descr="C:\Users\Mello\OneDrive\Documents\Digilab-Stellate\Stellate - Start Screen..png"/>
          <p:cNvPicPr>
            <a:picLocks noChangeAspect="1" noChangeArrowheads="1"/>
          </p:cNvPicPr>
          <p:nvPr/>
        </p:nvPicPr>
        <p:blipFill>
          <a:blip r:embed="rId2" cstate="print"/>
          <a:srcRect/>
          <a:stretch>
            <a:fillRect/>
          </a:stretch>
        </p:blipFill>
        <p:spPr bwMode="auto">
          <a:xfrm>
            <a:off x="1219200" y="2133600"/>
            <a:ext cx="6673850" cy="3819853"/>
          </a:xfrm>
          <a:prstGeom prst="rect">
            <a:avLst/>
          </a:prstGeom>
          <a:noFill/>
        </p:spPr>
      </p:pic>
    </p:spTree>
    <p:extLst>
      <p:ext uri="{BB962C8B-B14F-4D97-AF65-F5344CB8AC3E}">
        <p14:creationId xmlns:p14="http://schemas.microsoft.com/office/powerpoint/2010/main" val="18536049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Kilter">
  <a:themeElements>
    <a:clrScheme name="Kilter">
      <a:dk1>
        <a:sysClr val="windowText" lastClr="000000"/>
      </a:dk1>
      <a:lt1>
        <a:sysClr val="window" lastClr="FFFFFF"/>
      </a:lt1>
      <a:dk2>
        <a:srgbClr val="318FC5"/>
      </a:dk2>
      <a:lt2>
        <a:srgbClr val="AEE8FB"/>
      </a:lt2>
      <a:accent1>
        <a:srgbClr val="76C5EF"/>
      </a:accent1>
      <a:accent2>
        <a:srgbClr val="FEA022"/>
      </a:accent2>
      <a:accent3>
        <a:srgbClr val="FF6700"/>
      </a:accent3>
      <a:accent4>
        <a:srgbClr val="70A525"/>
      </a:accent4>
      <a:accent5>
        <a:srgbClr val="A5D848"/>
      </a:accent5>
      <a:accent6>
        <a:srgbClr val="20768C"/>
      </a:accent6>
      <a:hlink>
        <a:srgbClr val="7AB6E8"/>
      </a:hlink>
      <a:folHlink>
        <a:srgbClr val="83B0D3"/>
      </a:folHlink>
    </a:clrScheme>
    <a:fontScheme name="Kilter">
      <a:majorFont>
        <a:latin typeface="Rockwell"/>
        <a:ea typeface=""/>
        <a:cs typeface=""/>
        <a:font script="Grek" typeface="Cambria"/>
        <a:font script="Cyrl" typeface="Cambria"/>
        <a:font script="Jpan" typeface="HGS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S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ilter">
      <a:fillStyleLst>
        <a:solidFill>
          <a:schemeClr val="phClr"/>
        </a:solidFill>
        <a:gradFill rotWithShape="1">
          <a:gsLst>
            <a:gs pos="0">
              <a:schemeClr val="phClr">
                <a:tint val="14000"/>
                <a:satMod val="180000"/>
                <a:lumMod val="100000"/>
              </a:schemeClr>
            </a:gs>
            <a:gs pos="42000">
              <a:schemeClr val="phClr">
                <a:tint val="40000"/>
                <a:satMod val="160000"/>
                <a:lumMod val="94000"/>
              </a:schemeClr>
            </a:gs>
            <a:gs pos="100000">
              <a:schemeClr val="phClr">
                <a:tint val="94000"/>
                <a:satMod val="140000"/>
              </a:schemeClr>
            </a:gs>
          </a:gsLst>
          <a:lin ang="5160000" scaled="1"/>
        </a:gradFill>
        <a:gradFill rotWithShape="1">
          <a:gsLst>
            <a:gs pos="38000">
              <a:schemeClr val="phClr">
                <a:satMod val="120000"/>
              </a:schemeClr>
            </a:gs>
            <a:gs pos="100000">
              <a:schemeClr val="phClr">
                <a:shade val="60000"/>
                <a:satMod val="180000"/>
                <a:lumMod val="70000"/>
              </a:schemeClr>
            </a:gs>
          </a:gsLst>
          <a:lin ang="4680000" scaled="0"/>
        </a:gradFill>
      </a:fillStyleLst>
      <a:lnStyleLst>
        <a:ln w="12700" cap="flat" cmpd="sng" algn="ctr">
          <a:solidFill>
            <a:schemeClr val="phClr">
              <a:shade val="50000"/>
            </a:schemeClr>
          </a:solidFill>
          <a:prstDash val="solid"/>
        </a:ln>
        <a:ln w="25400" cap="flat" cmpd="sng" algn="ctr">
          <a:solidFill>
            <a:schemeClr val="phClr">
              <a:shade val="75000"/>
              <a:lumMod val="90000"/>
            </a:schemeClr>
          </a:solidFill>
          <a:prstDash val="solid"/>
        </a:ln>
        <a:ln w="38100" cap="flat" cmpd="sng" algn="ctr">
          <a:solidFill>
            <a:schemeClr val="phClr"/>
          </a:solidFill>
          <a:prstDash val="solid"/>
        </a:ln>
      </a:lnStyleLst>
      <a:effectStyleLst>
        <a:effectStyle>
          <a:effectLst>
            <a:outerShdw blurRad="63500" dist="12700" dir="5400000" sx="102000" sy="102000" rotWithShape="0">
              <a:srgbClr val="000000">
                <a:alpha val="20000"/>
              </a:srgbClr>
            </a:outerShdw>
          </a:effectLst>
        </a:effectStyle>
        <a:effectStyle>
          <a:effectLst>
            <a:outerShdw blurRad="76200" dist="25400" dir="5400000" rotWithShape="0">
              <a:srgbClr val="000000">
                <a:alpha val="50000"/>
              </a:srgbClr>
            </a:outerShdw>
          </a:effectLst>
          <a:scene3d>
            <a:camera prst="orthographicFront">
              <a:rot lat="0" lon="0" rev="0"/>
            </a:camera>
            <a:lightRig rig="glow" dir="tl">
              <a:rot lat="0" lon="0" rev="19800000"/>
            </a:lightRig>
          </a:scene3d>
          <a:sp3d prstMaterial="metal">
            <a:bevelT w="152400" h="63500" prst="softRound"/>
          </a:sp3d>
        </a:effectStyle>
        <a:effectStyle>
          <a:effectLst>
            <a:outerShdw blurRad="107950" dist="12700" dir="5040000" rotWithShape="0">
              <a:srgbClr val="000000">
                <a:alpha val="54000"/>
              </a:srgbClr>
            </a:outerShdw>
          </a:effectLst>
          <a:scene3d>
            <a:camera prst="orthographicFront">
              <a:rot lat="0" lon="0" rev="0"/>
            </a:camera>
            <a:lightRig rig="threePt" dir="tl">
              <a:rot lat="0" lon="0" rev="19800000"/>
            </a:lightRig>
          </a:scene3d>
          <a:sp3d prstMaterial="plastic">
            <a:bevelT h="63500" prst="softRound"/>
          </a:sp3d>
        </a:effectStyle>
      </a:effectStyleLst>
      <a:bgFillStyleLst>
        <a:solidFill>
          <a:schemeClr val="phClr"/>
        </a:solidFill>
        <a:gradFill rotWithShape="1">
          <a:gsLst>
            <a:gs pos="0">
              <a:schemeClr val="phClr">
                <a:tint val="95000"/>
                <a:satMod val="140000"/>
                <a:lumMod val="120000"/>
              </a:schemeClr>
            </a:gs>
            <a:gs pos="100000">
              <a:schemeClr val="phClr">
                <a:tint val="95000"/>
                <a:shade val="70000"/>
                <a:satMod val="180000"/>
                <a:lumMod val="82000"/>
              </a:schemeClr>
            </a:gs>
          </a:gsLst>
          <a:path path="circle">
            <a:fillToRect l="25000" t="25000" r="25000" b="25000"/>
          </a:path>
        </a:gradFill>
        <a:gradFill rotWithShape="1">
          <a:gsLst>
            <a:gs pos="0">
              <a:schemeClr val="phClr">
                <a:tint val="94000"/>
                <a:satMod val="140000"/>
                <a:lumMod val="120000"/>
              </a:schemeClr>
            </a:gs>
            <a:gs pos="100000">
              <a:schemeClr val="phClr">
                <a:tint val="97000"/>
                <a:shade val="70000"/>
                <a:satMod val="190000"/>
                <a:lumMod val="72000"/>
              </a:schemeClr>
            </a:gs>
          </a:gsLst>
          <a:path path="circle">
            <a:fillToRect l="50000" t="50000" r="50000"/>
          </a:path>
        </a:gradFill>
      </a:bgFillStyleLst>
    </a:fmtScheme>
  </a:themeElements>
  <a:objectDefaults/>
  <a:extraClrSchemeLst/>
</a:theme>
</file>

<file path=ppt/theme/theme2.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3.xml><?xml version="1.0" encoding="utf-8"?>
<a:theme xmlns:a="http://schemas.openxmlformats.org/drawingml/2006/main" name="Mylar">
  <a:themeElements>
    <a:clrScheme name="Mylar">
      <a:dk1>
        <a:srgbClr val="000000"/>
      </a:dk1>
      <a:lt1>
        <a:srgbClr val="FFFFFF"/>
      </a:lt1>
      <a:dk2>
        <a:srgbClr val="656162"/>
      </a:dk2>
      <a:lt2>
        <a:srgbClr val="E0DACC"/>
      </a:lt2>
      <a:accent1>
        <a:srgbClr val="4A5A7A"/>
      </a:accent1>
      <a:accent2>
        <a:srgbClr val="F7BD40"/>
      </a:accent2>
      <a:accent3>
        <a:srgbClr val="975C00"/>
      </a:accent3>
      <a:accent4>
        <a:srgbClr val="754D41"/>
      </a:accent4>
      <a:accent5>
        <a:srgbClr val="838995"/>
      </a:accent5>
      <a:accent6>
        <a:srgbClr val="687B66"/>
      </a:accent6>
      <a:hlink>
        <a:srgbClr val="B5740B"/>
      </a:hlink>
      <a:folHlink>
        <a:srgbClr val="7483A0"/>
      </a:folHlink>
    </a:clrScheme>
    <a:fontScheme name="Mylar">
      <a:maj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ylar">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effectStyle>
        <a:effectStyle>
          <a:effectLst>
            <a:innerShdw blurRad="50800" dist="25400" dir="13500000">
              <a:srgbClr val="000000">
                <a:alpha val="75000"/>
              </a:srgbClr>
            </a:innerShdw>
            <a:outerShdw blurRad="50800" dist="25400" dir="5400000" rotWithShape="0">
              <a:srgbClr val="000000">
                <a:alpha val="50000"/>
              </a:srgbClr>
            </a:outerShdw>
          </a:effectLst>
          <a:scene3d>
            <a:camera prst="orthographicFront">
              <a:rot lat="0" lon="0" rev="0"/>
            </a:camera>
            <a:lightRig rig="threePt" dir="tl"/>
          </a:scene3d>
          <a:sp3d prstMaterial="dkEdge">
            <a:bevelT w="25400" h="508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tint val="100000"/>
                <a:shade val="30000"/>
                <a:alpha val="100000"/>
                <a:satMod val="255000"/>
                <a:lumMod val="100000"/>
              </a:schemeClr>
            </a:gs>
          </a:gsLst>
          <a:path path="circle">
            <a:fillToRect l="50000" t="-80000" r="50000" b="180000"/>
          </a:path>
        </a:gradFill>
        <a:blipFill rotWithShape="1">
          <a:blip xmlns:r="http://schemas.openxmlformats.org/officeDocument/2006/relationships" r:embed="rId1">
            <a:duotone>
              <a:schemeClr val="phClr">
                <a:lumMod val="80000"/>
              </a:schemeClr>
              <a:schemeClr val="phClr">
                <a:tint val="50000"/>
                <a:lumMod val="15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TM01790491[[fn=Mylar]]</Template>
  <TotalTime>557</TotalTime>
  <Words>600</Words>
  <Application>Microsoft Office PowerPoint</Application>
  <PresentationFormat>On-screen Show (4:3)</PresentationFormat>
  <Paragraphs>69</Paragraphs>
  <Slides>19</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19</vt:i4>
      </vt:variant>
    </vt:vector>
  </HeadingPairs>
  <TitlesOfParts>
    <vt:vector size="29" baseType="lpstr">
      <vt:lpstr>Arial</vt:lpstr>
      <vt:lpstr>Corbel</vt:lpstr>
      <vt:lpstr>Rockwell</vt:lpstr>
      <vt:lpstr>Tahoma</vt:lpstr>
      <vt:lpstr>Tunga</vt:lpstr>
      <vt:lpstr>Tw Cen MT</vt:lpstr>
      <vt:lpstr>Wingdings</vt:lpstr>
      <vt:lpstr>Kilter</vt:lpstr>
      <vt:lpstr>Thatch</vt:lpstr>
      <vt:lpstr>Mylar</vt:lpstr>
      <vt:lpstr>STELLATE Presentation to Digital Labs Africa</vt:lpstr>
      <vt:lpstr>By Tumelo Daniel Mwaba of Orison SoftWorks   13/01/20</vt:lpstr>
      <vt:lpstr>PowerPoint Presentation</vt:lpstr>
      <vt:lpstr>Overview</vt:lpstr>
      <vt:lpstr>Target Audience</vt:lpstr>
      <vt:lpstr>Game Features</vt:lpstr>
      <vt:lpstr>MAIN CONCEPT</vt:lpstr>
      <vt:lpstr>MAIN CONCEPT</vt:lpstr>
      <vt:lpstr>GAME SCREENSHOTS</vt:lpstr>
      <vt:lpstr>GAME SCREENSHOTS</vt:lpstr>
      <vt:lpstr>GAME SCREENSHOTS</vt:lpstr>
      <vt:lpstr>GAME SCREENSHOTS</vt:lpstr>
      <vt:lpstr>GAME SCREENSHOTS</vt:lpstr>
      <vt:lpstr>CHARACTER DESIGNS</vt:lpstr>
      <vt:lpstr>CHARACTER DESIGNS</vt:lpstr>
      <vt:lpstr>PROJECT STAFF</vt:lpstr>
      <vt:lpstr>PROJECTED BUDGET</vt:lpstr>
      <vt:lpstr>DISTRIBUTION STRATEGY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LUMPA Presentation to Digital Labs Africa</dc:title>
  <dc:creator>EpicCredos</dc:creator>
  <cp:lastModifiedBy>Daniel Tumelo</cp:lastModifiedBy>
  <cp:revision>108</cp:revision>
  <dcterms:created xsi:type="dcterms:W3CDTF">2018-02-11T18:34:19Z</dcterms:created>
  <dcterms:modified xsi:type="dcterms:W3CDTF">2020-01-13T15:17:47Z</dcterms:modified>
</cp:coreProperties>
</file>